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Kylee Friederich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5-02T01:13:25.928">
    <p:pos x="208" y="999"/>
    <p:text>https://canvas.tamu.edu/courses/206251/assignments/1575729</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your poster/slide presentation and live demo, you should describe the application and walk through the major use cases. You may also explain some of the design choices you made while working on your project. The poster/slide(s) should introduce your application, your design, and challenges and lessons you have learned about the software engineering process.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3cea03b10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3cea03b10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3f2109a24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3f2109a24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3c99fca90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3c99fca90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3c99fca90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3c99fca90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3c99fca90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3c99fca90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3cea03b10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3cea03b10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3e4e761119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3e4e761119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3e4e761119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3e4e761119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3cea03b10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3cea03b10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3c99fca90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3c99fca90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pic>
        <p:nvPicPr>
          <p:cNvPr descr="AcademicBdlg.jpg" id="15" name="Google Shape;15;p2"/>
          <p:cNvPicPr preferRelativeResize="0"/>
          <p:nvPr/>
        </p:nvPicPr>
        <p:blipFill rotWithShape="1">
          <a:blip r:embed="rId2">
            <a:alphaModFix/>
          </a:blip>
          <a:srcRect b="0" l="0" r="0" t="0"/>
          <a:stretch/>
        </p:blipFill>
        <p:spPr>
          <a:xfrm>
            <a:off x="198344" y="155321"/>
            <a:ext cx="8747310" cy="4840245"/>
          </a:xfrm>
          <a:prstGeom prst="rect">
            <a:avLst/>
          </a:prstGeom>
          <a:noFill/>
          <a:ln>
            <a:noFill/>
          </a:ln>
        </p:spPr>
      </p:pic>
      <p:sp>
        <p:nvSpPr>
          <p:cNvPr id="16" name="Google Shape;16;p2"/>
          <p:cNvSpPr/>
          <p:nvPr/>
        </p:nvSpPr>
        <p:spPr>
          <a:xfrm>
            <a:off x="198344" y="2028976"/>
            <a:ext cx="89100" cy="1028700"/>
          </a:xfrm>
          <a:prstGeom prst="rect">
            <a:avLst/>
          </a:prstGeom>
          <a:solidFill>
            <a:srgbClr val="FFFF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 name="Google Shape;17;p2"/>
          <p:cNvSpPr/>
          <p:nvPr/>
        </p:nvSpPr>
        <p:spPr>
          <a:xfrm>
            <a:off x="8856502" y="2028976"/>
            <a:ext cx="89100" cy="1028700"/>
          </a:xfrm>
          <a:prstGeom prst="rect">
            <a:avLst/>
          </a:prstGeom>
          <a:solidFill>
            <a:srgbClr val="FFFF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 name="Google Shape;18;p2"/>
          <p:cNvSpPr txBox="1"/>
          <p:nvPr>
            <p:ph type="ctrTitle"/>
          </p:nvPr>
        </p:nvSpPr>
        <p:spPr>
          <a:xfrm>
            <a:off x="685800" y="2020492"/>
            <a:ext cx="7772400" cy="1102500"/>
          </a:xfrm>
          <a:prstGeom prst="rect">
            <a:avLst/>
          </a:prstGeom>
          <a:noFill/>
          <a:ln>
            <a:noFill/>
          </a:ln>
        </p:spPr>
        <p:txBody>
          <a:bodyPr anchorCtr="0" anchor="ctr" bIns="34275" lIns="68575" spcFirstLastPara="1" rIns="68575" wrap="square" tIns="34275">
            <a:normAutofit/>
          </a:bodyPr>
          <a:lstStyle>
            <a:lvl1pPr lvl="0" rtl="0" algn="ctr">
              <a:spcBef>
                <a:spcPts val="0"/>
              </a:spcBef>
              <a:spcAft>
                <a:spcPts val="0"/>
              </a:spcAft>
              <a:buClr>
                <a:schemeClr val="lt1"/>
              </a:buClr>
              <a:buSzPts val="5300"/>
              <a:buFont typeface="Arial"/>
              <a:buNone/>
              <a:defRPr b="0" sz="5300">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 name="Google Shape;19;p2"/>
          <p:cNvSpPr txBox="1"/>
          <p:nvPr>
            <p:ph idx="1" type="subTitle"/>
          </p:nvPr>
        </p:nvSpPr>
        <p:spPr>
          <a:xfrm>
            <a:off x="1371600" y="3176543"/>
            <a:ext cx="6400800" cy="892500"/>
          </a:xfrm>
          <a:prstGeom prst="rect">
            <a:avLst/>
          </a:prstGeom>
          <a:noFill/>
          <a:ln>
            <a:noFill/>
          </a:ln>
        </p:spPr>
        <p:txBody>
          <a:bodyPr anchorCtr="0" anchor="t" bIns="34275" lIns="68575" spcFirstLastPara="1" rIns="68575" wrap="square" tIns="34275">
            <a:normAutofit/>
          </a:bodyPr>
          <a:lstStyle>
            <a:lvl1pPr lvl="0" rtl="0" algn="ctr">
              <a:spcBef>
                <a:spcPts val="400"/>
              </a:spcBef>
              <a:spcAft>
                <a:spcPts val="0"/>
              </a:spcAft>
              <a:buClr>
                <a:schemeClr val="lt1"/>
              </a:buClr>
              <a:buSzPts val="2100"/>
              <a:buNone/>
              <a:defRPr i="1" sz="2100">
                <a:solidFill>
                  <a:schemeClr val="lt1"/>
                </a:solidFill>
                <a:latin typeface="Georgia"/>
                <a:ea typeface="Georgia"/>
                <a:cs typeface="Georgia"/>
                <a:sym typeface="Georgia"/>
              </a:defRPr>
            </a:lvl1pPr>
            <a:lvl2pPr lvl="1" rtl="0" algn="ctr">
              <a:spcBef>
                <a:spcPts val="400"/>
              </a:spcBef>
              <a:spcAft>
                <a:spcPts val="0"/>
              </a:spcAft>
              <a:buClr>
                <a:srgbClr val="888888"/>
              </a:buClr>
              <a:buSzPts val="2100"/>
              <a:buNone/>
              <a:defRPr>
                <a:solidFill>
                  <a:srgbClr val="888888"/>
                </a:solidFill>
              </a:defRPr>
            </a:lvl2pPr>
            <a:lvl3pPr lvl="2" rtl="0" algn="ctr">
              <a:spcBef>
                <a:spcPts val="400"/>
              </a:spcBef>
              <a:spcAft>
                <a:spcPts val="0"/>
              </a:spcAft>
              <a:buClr>
                <a:srgbClr val="888888"/>
              </a:buClr>
              <a:buSzPts val="1800"/>
              <a:buNone/>
              <a:defRPr>
                <a:solidFill>
                  <a:srgbClr val="888888"/>
                </a:solidFill>
              </a:defRPr>
            </a:lvl3pPr>
            <a:lvl4pPr lvl="3" rtl="0" algn="ctr">
              <a:spcBef>
                <a:spcPts val="300"/>
              </a:spcBef>
              <a:spcAft>
                <a:spcPts val="0"/>
              </a:spcAft>
              <a:buClr>
                <a:srgbClr val="888888"/>
              </a:buClr>
              <a:buSzPts val="1500"/>
              <a:buNone/>
              <a:defRPr>
                <a:solidFill>
                  <a:srgbClr val="888888"/>
                </a:solidFill>
              </a:defRPr>
            </a:lvl4pPr>
            <a:lvl5pPr lvl="4" rtl="0" algn="ctr">
              <a:spcBef>
                <a:spcPts val="300"/>
              </a:spcBef>
              <a:spcAft>
                <a:spcPts val="0"/>
              </a:spcAft>
              <a:buClr>
                <a:srgbClr val="888888"/>
              </a:buClr>
              <a:buSzPts val="1500"/>
              <a:buNone/>
              <a:defRPr>
                <a:solidFill>
                  <a:srgbClr val="888888"/>
                </a:solidFill>
              </a:defRPr>
            </a:lvl5pPr>
            <a:lvl6pPr lvl="5" rtl="0" algn="ctr">
              <a:spcBef>
                <a:spcPts val="3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sp>
        <p:nvSpPr>
          <p:cNvPr id="20" name="Google Shape;20;p2"/>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1" name="Google Shape;21;p2"/>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2" name="Google Shape;22;p2"/>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23" name="Google Shape;23;p2"/>
          <p:cNvPicPr preferRelativeResize="0"/>
          <p:nvPr/>
        </p:nvPicPr>
        <p:blipFill rotWithShape="1">
          <a:blip r:embed="rId3">
            <a:alphaModFix/>
          </a:blip>
          <a:srcRect b="0" l="0" r="0" t="0"/>
          <a:stretch/>
        </p:blipFill>
        <p:spPr>
          <a:xfrm>
            <a:off x="4235832" y="614549"/>
            <a:ext cx="672336" cy="55241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p11"/>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lvl1pPr lvl="0" rtl="0">
              <a:spcBef>
                <a:spcPts val="0"/>
              </a:spcBef>
              <a:spcAft>
                <a:spcPts val="0"/>
              </a:spcAft>
              <a:buSzPts val="45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2" name="Google Shape;82;p11"/>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81000" lvl="0" marL="457200" rtl="0">
              <a:spcBef>
                <a:spcPts val="500"/>
              </a:spcBef>
              <a:spcAft>
                <a:spcPts val="0"/>
              </a:spcAft>
              <a:buSzPts val="2400"/>
              <a:buChar char="•"/>
              <a:defRPr/>
            </a:lvl1pPr>
            <a:lvl2pPr indent="-361950" lvl="1" marL="914400" rtl="0">
              <a:spcBef>
                <a:spcPts val="400"/>
              </a:spcBef>
              <a:spcAft>
                <a:spcPts val="0"/>
              </a:spcAft>
              <a:buSzPts val="2100"/>
              <a:buChar char="–"/>
              <a:defRPr/>
            </a:lvl2pPr>
            <a:lvl3pPr indent="-342900" lvl="2" marL="1371600" rtl="0">
              <a:spcBef>
                <a:spcPts val="400"/>
              </a:spcBef>
              <a:spcAft>
                <a:spcPts val="0"/>
              </a:spcAft>
              <a:buSzPts val="1800"/>
              <a:buChar char="•"/>
              <a:defRPr/>
            </a:lvl3pPr>
            <a:lvl4pPr indent="-323850" lvl="3" marL="1828800" rtl="0">
              <a:spcBef>
                <a:spcPts val="300"/>
              </a:spcBef>
              <a:spcAft>
                <a:spcPts val="0"/>
              </a:spcAft>
              <a:buSzPts val="1500"/>
              <a:buChar char="–"/>
              <a:defRPr/>
            </a:lvl4pPr>
            <a:lvl5pPr indent="-323850" lvl="4" marL="2286000" rtl="0">
              <a:spcBef>
                <a:spcPts val="300"/>
              </a:spcBef>
              <a:spcAft>
                <a:spcPts val="0"/>
              </a:spcAft>
              <a:buSzPts val="1500"/>
              <a:buChar char="»"/>
              <a:defRPr/>
            </a:lvl5pPr>
            <a:lvl6pPr indent="-323850" lvl="5" marL="2743200" rtl="0">
              <a:spcBef>
                <a:spcPts val="300"/>
              </a:spcBef>
              <a:spcAft>
                <a:spcPts val="0"/>
              </a:spcAft>
              <a:buSzPts val="1500"/>
              <a:buChar char="•"/>
              <a:defRPr/>
            </a:lvl6pPr>
            <a:lvl7pPr indent="-323850" lvl="6" marL="3200400" rtl="0">
              <a:spcBef>
                <a:spcPts val="300"/>
              </a:spcBef>
              <a:spcAft>
                <a:spcPts val="0"/>
              </a:spcAft>
              <a:buSzPts val="1500"/>
              <a:buChar char="•"/>
              <a:defRPr/>
            </a:lvl7pPr>
            <a:lvl8pPr indent="-323850" lvl="7" marL="3657600" rtl="0">
              <a:spcBef>
                <a:spcPts val="300"/>
              </a:spcBef>
              <a:spcAft>
                <a:spcPts val="0"/>
              </a:spcAft>
              <a:buSzPts val="1500"/>
              <a:buChar char="•"/>
              <a:defRPr/>
            </a:lvl8pPr>
            <a:lvl9pPr indent="-323850" lvl="8" marL="4114800" rtl="0">
              <a:spcBef>
                <a:spcPts val="300"/>
              </a:spcBef>
              <a:spcAft>
                <a:spcPts val="0"/>
              </a:spcAft>
              <a:buSzPts val="1500"/>
              <a:buChar char="•"/>
              <a:defRPr/>
            </a:lvl9pPr>
          </a:lstStyle>
          <a:p/>
        </p:txBody>
      </p:sp>
      <p:sp>
        <p:nvSpPr>
          <p:cNvPr id="83" name="Google Shape;83;p11"/>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3"/>
          <p:cNvSpPr txBox="1"/>
          <p:nvPr>
            <p:ph type="title"/>
          </p:nvPr>
        </p:nvSpPr>
        <p:spPr>
          <a:xfrm>
            <a:off x="482600" y="76201"/>
            <a:ext cx="5765700" cy="857400"/>
          </a:xfrm>
          <a:prstGeom prst="rect">
            <a:avLst/>
          </a:prstGeom>
          <a:noFill/>
          <a:ln>
            <a:noFill/>
          </a:ln>
        </p:spPr>
        <p:txBody>
          <a:bodyPr anchorCtr="0" anchor="ctr" bIns="34275" lIns="68575" spcFirstLastPara="1" rIns="68575" wrap="square" tIns="34275">
            <a:normAutofit/>
          </a:bodyPr>
          <a:lstStyle>
            <a:lvl1pPr lvl="0" rtl="0" algn="l">
              <a:spcBef>
                <a:spcPts val="0"/>
              </a:spcBef>
              <a:spcAft>
                <a:spcPts val="0"/>
              </a:spcAft>
              <a:buClr>
                <a:schemeClr val="lt1"/>
              </a:buClr>
              <a:buSzPts val="3600"/>
              <a:buFont typeface="Arial"/>
              <a:buNone/>
              <a:defRPr b="0" sz="3600">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6" name="Google Shape;26;p3"/>
          <p:cNvSpPr txBox="1"/>
          <p:nvPr>
            <p:ph idx="1" type="body"/>
          </p:nvPr>
        </p:nvSpPr>
        <p:spPr>
          <a:xfrm>
            <a:off x="457200" y="1109133"/>
            <a:ext cx="8229600" cy="3485400"/>
          </a:xfrm>
          <a:prstGeom prst="rect">
            <a:avLst/>
          </a:prstGeom>
          <a:noFill/>
          <a:ln>
            <a:noFill/>
          </a:ln>
        </p:spPr>
        <p:txBody>
          <a:bodyPr anchorCtr="0" anchor="t" bIns="34275" lIns="68575" spcFirstLastPara="1" rIns="68575" wrap="square" tIns="34275">
            <a:normAutofit/>
          </a:bodyPr>
          <a:lstStyle>
            <a:lvl1pPr indent="-228600" lvl="0" marL="457200" rtl="0" algn="l">
              <a:spcBef>
                <a:spcPts val="500"/>
              </a:spcBef>
              <a:spcAft>
                <a:spcPts val="0"/>
              </a:spcAft>
              <a:buClr>
                <a:srgbClr val="7F7F7F"/>
              </a:buClr>
              <a:buSzPts val="2400"/>
              <a:buNone/>
              <a:defRPr>
                <a:solidFill>
                  <a:srgbClr val="7F7F7F"/>
                </a:solidFill>
                <a:latin typeface="Arial"/>
                <a:ea typeface="Arial"/>
                <a:cs typeface="Arial"/>
                <a:sym typeface="Arial"/>
              </a:defRPr>
            </a:lvl1pPr>
            <a:lvl2pPr indent="-228600" lvl="1" marL="914400" rtl="0" algn="l">
              <a:spcBef>
                <a:spcPts val="400"/>
              </a:spcBef>
              <a:spcAft>
                <a:spcPts val="0"/>
              </a:spcAft>
              <a:buClr>
                <a:srgbClr val="7F7F7F"/>
              </a:buClr>
              <a:buSzPts val="2100"/>
              <a:buNone/>
              <a:defRPr>
                <a:solidFill>
                  <a:srgbClr val="7F7F7F"/>
                </a:solidFill>
                <a:latin typeface="Arial"/>
                <a:ea typeface="Arial"/>
                <a:cs typeface="Arial"/>
                <a:sym typeface="Arial"/>
              </a:defRPr>
            </a:lvl2pPr>
            <a:lvl3pPr indent="-228600" lvl="2" marL="1371600" rtl="0" algn="l">
              <a:spcBef>
                <a:spcPts val="400"/>
              </a:spcBef>
              <a:spcAft>
                <a:spcPts val="0"/>
              </a:spcAft>
              <a:buClr>
                <a:srgbClr val="7F7F7F"/>
              </a:buClr>
              <a:buSzPts val="1800"/>
              <a:buNone/>
              <a:defRPr>
                <a:solidFill>
                  <a:srgbClr val="7F7F7F"/>
                </a:solidFill>
                <a:latin typeface="Arial"/>
                <a:ea typeface="Arial"/>
                <a:cs typeface="Arial"/>
                <a:sym typeface="Arial"/>
              </a:defRPr>
            </a:lvl3pPr>
            <a:lvl4pPr indent="-228600" lvl="3" marL="1828800" rtl="0" algn="l">
              <a:spcBef>
                <a:spcPts val="300"/>
              </a:spcBef>
              <a:spcAft>
                <a:spcPts val="0"/>
              </a:spcAft>
              <a:buClr>
                <a:srgbClr val="7F7F7F"/>
              </a:buClr>
              <a:buSzPts val="1500"/>
              <a:buNone/>
              <a:defRPr>
                <a:solidFill>
                  <a:srgbClr val="7F7F7F"/>
                </a:solidFill>
                <a:latin typeface="Arial"/>
                <a:ea typeface="Arial"/>
                <a:cs typeface="Arial"/>
                <a:sym typeface="Arial"/>
              </a:defRPr>
            </a:lvl4pPr>
            <a:lvl5pPr indent="-228600" lvl="4" marL="2286000" rtl="0" algn="l">
              <a:spcBef>
                <a:spcPts val="300"/>
              </a:spcBef>
              <a:spcAft>
                <a:spcPts val="0"/>
              </a:spcAft>
              <a:buClr>
                <a:srgbClr val="7F7F7F"/>
              </a:buClr>
              <a:buSzPts val="1500"/>
              <a:buNone/>
              <a:defRPr>
                <a:solidFill>
                  <a:srgbClr val="7F7F7F"/>
                </a:solidFill>
                <a:latin typeface="Arial"/>
                <a:ea typeface="Arial"/>
                <a:cs typeface="Arial"/>
                <a:sym typeface="Arial"/>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7" name="Google Shape;27;p3"/>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 name="Google Shape;28;p3"/>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9" name="Google Shape;29;p3"/>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pic>
        <p:nvPicPr>
          <p:cNvPr descr="PSCwall.psd" id="31" name="Google Shape;31;p4"/>
          <p:cNvPicPr preferRelativeResize="0"/>
          <p:nvPr/>
        </p:nvPicPr>
        <p:blipFill rotWithShape="1">
          <a:blip r:embed="rId2">
            <a:alphaModFix/>
          </a:blip>
          <a:srcRect b="0" l="0" r="0" t="0"/>
          <a:stretch/>
        </p:blipFill>
        <p:spPr>
          <a:xfrm>
            <a:off x="194954" y="156028"/>
            <a:ext cx="8754094" cy="4831443"/>
          </a:xfrm>
          <a:prstGeom prst="rect">
            <a:avLst/>
          </a:prstGeom>
          <a:noFill/>
          <a:ln>
            <a:noFill/>
          </a:ln>
        </p:spPr>
      </p:pic>
      <p:sp>
        <p:nvSpPr>
          <p:cNvPr id="32" name="Google Shape;32;p4"/>
          <p:cNvSpPr/>
          <p:nvPr/>
        </p:nvSpPr>
        <p:spPr>
          <a:xfrm>
            <a:off x="795353" y="1570075"/>
            <a:ext cx="7553400" cy="2003400"/>
          </a:xfrm>
          <a:prstGeom prst="rect">
            <a:avLst/>
          </a:prstGeom>
          <a:solidFill>
            <a:schemeClr val="lt1"/>
          </a:solidFill>
          <a:ln>
            <a:noFill/>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3" name="Google Shape;33;p4"/>
          <p:cNvSpPr/>
          <p:nvPr/>
        </p:nvSpPr>
        <p:spPr>
          <a:xfrm>
            <a:off x="795353" y="2057193"/>
            <a:ext cx="96000" cy="1028700"/>
          </a:xfrm>
          <a:prstGeom prst="rect">
            <a:avLst/>
          </a:prstGeom>
          <a:solidFill>
            <a:srgbClr val="FFFF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4" name="Google Shape;34;p4"/>
          <p:cNvSpPr/>
          <p:nvPr/>
        </p:nvSpPr>
        <p:spPr>
          <a:xfrm>
            <a:off x="8252636" y="2068667"/>
            <a:ext cx="96000" cy="1028700"/>
          </a:xfrm>
          <a:prstGeom prst="rect">
            <a:avLst/>
          </a:prstGeom>
          <a:solidFill>
            <a:srgbClr val="FFFF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5" name="Google Shape;35;p4"/>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6" name="Google Shape;36;p4"/>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7" name="Google Shape;37;p4"/>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4"/>
          <p:cNvSpPr txBox="1"/>
          <p:nvPr>
            <p:ph type="title"/>
          </p:nvPr>
        </p:nvSpPr>
        <p:spPr>
          <a:xfrm>
            <a:off x="1124712" y="2154392"/>
            <a:ext cx="6894600" cy="857400"/>
          </a:xfrm>
          <a:prstGeom prst="rect">
            <a:avLst/>
          </a:prstGeom>
          <a:noFill/>
          <a:ln>
            <a:noFill/>
          </a:ln>
        </p:spPr>
        <p:txBody>
          <a:bodyPr anchorCtr="0" anchor="ctr" bIns="34275" lIns="68575" spcFirstLastPara="1" rIns="68575" wrap="square" tIns="34275">
            <a:normAutofit/>
          </a:bodyPr>
          <a:lstStyle>
            <a:lvl1pPr lvl="0" rtl="0" algn="ctr">
              <a:spcBef>
                <a:spcPts val="0"/>
              </a:spcBef>
              <a:spcAft>
                <a:spcPts val="0"/>
              </a:spcAft>
              <a:buClr>
                <a:srgbClr val="500000"/>
              </a:buClr>
              <a:buSzPts val="3600"/>
              <a:buFont typeface="Arial"/>
              <a:buNone/>
              <a:defRPr b="0" i="0" sz="3600">
                <a:solidFill>
                  <a:srgbClr val="500000"/>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descr="TAM-LogoBox.png" id="39" name="Google Shape;39;p4"/>
          <p:cNvPicPr preferRelativeResize="0"/>
          <p:nvPr/>
        </p:nvPicPr>
        <p:blipFill rotWithShape="1">
          <a:blip r:embed="rId3">
            <a:alphaModFix/>
          </a:blip>
          <a:srcRect b="0" l="0" r="0" t="0"/>
          <a:stretch/>
        </p:blipFill>
        <p:spPr>
          <a:xfrm>
            <a:off x="4083351" y="1068447"/>
            <a:ext cx="977298" cy="97729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5"/>
          <p:cNvSpPr txBox="1"/>
          <p:nvPr>
            <p:ph type="title"/>
          </p:nvPr>
        </p:nvSpPr>
        <p:spPr>
          <a:xfrm>
            <a:off x="722313" y="3305177"/>
            <a:ext cx="7772400" cy="1021500"/>
          </a:xfrm>
          <a:prstGeom prst="rect">
            <a:avLst/>
          </a:prstGeom>
          <a:noFill/>
          <a:ln>
            <a:noFill/>
          </a:ln>
        </p:spPr>
        <p:txBody>
          <a:bodyPr anchorCtr="0" anchor="t" bIns="34275" lIns="68575" spcFirstLastPara="1" rIns="68575" wrap="square" tIns="34275">
            <a:normAutofit/>
          </a:bodyPr>
          <a:lstStyle>
            <a:lvl1pPr lvl="0" rtl="0" algn="l">
              <a:spcBef>
                <a:spcPts val="0"/>
              </a:spcBef>
              <a:spcAft>
                <a:spcPts val="0"/>
              </a:spcAft>
              <a:buClr>
                <a:schemeClr val="dk1"/>
              </a:buClr>
              <a:buSzPts val="3000"/>
              <a:buFont typeface="Arial"/>
              <a:buNone/>
              <a:defRPr b="1" sz="3000" cap="none"/>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2" name="Google Shape;42;p5"/>
          <p:cNvSpPr txBox="1"/>
          <p:nvPr>
            <p:ph idx="1" type="body"/>
          </p:nvPr>
        </p:nvSpPr>
        <p:spPr>
          <a:xfrm>
            <a:off x="722313" y="2180035"/>
            <a:ext cx="7772400" cy="1125000"/>
          </a:xfrm>
          <a:prstGeom prst="rect">
            <a:avLst/>
          </a:prstGeom>
          <a:noFill/>
          <a:ln>
            <a:noFill/>
          </a:ln>
        </p:spPr>
        <p:txBody>
          <a:bodyPr anchorCtr="0" anchor="b" bIns="34275" lIns="68575" spcFirstLastPara="1" rIns="68575" wrap="square" tIns="34275">
            <a:normAutofit/>
          </a:bodyPr>
          <a:lstStyle>
            <a:lvl1pPr indent="-228600" lvl="0" marL="457200" rtl="0" algn="l">
              <a:spcBef>
                <a:spcPts val="300"/>
              </a:spcBef>
              <a:spcAft>
                <a:spcPts val="0"/>
              </a:spcAft>
              <a:buClr>
                <a:srgbClr val="888888"/>
              </a:buClr>
              <a:buSzPts val="1500"/>
              <a:buNone/>
              <a:defRPr sz="1500">
                <a:solidFill>
                  <a:srgbClr val="888888"/>
                </a:solidFill>
              </a:defRPr>
            </a:lvl1pPr>
            <a:lvl2pPr indent="-228600" lvl="1" marL="914400" rtl="0" algn="l">
              <a:spcBef>
                <a:spcPts val="300"/>
              </a:spcBef>
              <a:spcAft>
                <a:spcPts val="0"/>
              </a:spcAft>
              <a:buClr>
                <a:srgbClr val="888888"/>
              </a:buClr>
              <a:buSzPts val="1400"/>
              <a:buNone/>
              <a:defRPr sz="1400">
                <a:solidFill>
                  <a:srgbClr val="888888"/>
                </a:solidFill>
              </a:defRPr>
            </a:lvl2pPr>
            <a:lvl3pPr indent="-228600" lvl="2" marL="1371600" rtl="0" algn="l">
              <a:spcBef>
                <a:spcPts val="200"/>
              </a:spcBef>
              <a:spcAft>
                <a:spcPts val="0"/>
              </a:spcAft>
              <a:buClr>
                <a:srgbClr val="888888"/>
              </a:buClr>
              <a:buSzPts val="1200"/>
              <a:buNone/>
              <a:defRPr sz="1200">
                <a:solidFill>
                  <a:srgbClr val="888888"/>
                </a:solidFill>
              </a:defRPr>
            </a:lvl3pPr>
            <a:lvl4pPr indent="-228600" lvl="3" marL="1828800" rtl="0" algn="l">
              <a:spcBef>
                <a:spcPts val="200"/>
              </a:spcBef>
              <a:spcAft>
                <a:spcPts val="0"/>
              </a:spcAft>
              <a:buClr>
                <a:srgbClr val="888888"/>
              </a:buClr>
              <a:buSzPts val="1100"/>
              <a:buNone/>
              <a:defRPr sz="1100">
                <a:solidFill>
                  <a:srgbClr val="888888"/>
                </a:solidFill>
              </a:defRPr>
            </a:lvl4pPr>
            <a:lvl5pPr indent="-228600" lvl="4" marL="2286000" rtl="0" algn="l">
              <a:spcBef>
                <a:spcPts val="200"/>
              </a:spcBef>
              <a:spcAft>
                <a:spcPts val="0"/>
              </a:spcAft>
              <a:buClr>
                <a:srgbClr val="888888"/>
              </a:buClr>
              <a:buSzPts val="1100"/>
              <a:buNone/>
              <a:defRPr sz="1100">
                <a:solidFill>
                  <a:srgbClr val="888888"/>
                </a:solidFill>
              </a:defRPr>
            </a:lvl5pPr>
            <a:lvl6pPr indent="-228600" lvl="5" marL="2743200" rtl="0" algn="l">
              <a:spcBef>
                <a:spcPts val="200"/>
              </a:spcBef>
              <a:spcAft>
                <a:spcPts val="0"/>
              </a:spcAft>
              <a:buClr>
                <a:srgbClr val="888888"/>
              </a:buClr>
              <a:buSzPts val="1100"/>
              <a:buNone/>
              <a:defRPr sz="1100">
                <a:solidFill>
                  <a:srgbClr val="888888"/>
                </a:solidFill>
              </a:defRPr>
            </a:lvl6pPr>
            <a:lvl7pPr indent="-228600" lvl="6" marL="3200400" rtl="0" algn="l">
              <a:spcBef>
                <a:spcPts val="200"/>
              </a:spcBef>
              <a:spcAft>
                <a:spcPts val="0"/>
              </a:spcAft>
              <a:buClr>
                <a:srgbClr val="888888"/>
              </a:buClr>
              <a:buSzPts val="1100"/>
              <a:buNone/>
              <a:defRPr sz="1100">
                <a:solidFill>
                  <a:srgbClr val="888888"/>
                </a:solidFill>
              </a:defRPr>
            </a:lvl7pPr>
            <a:lvl8pPr indent="-228600" lvl="7" marL="3657600" rtl="0" algn="l">
              <a:spcBef>
                <a:spcPts val="200"/>
              </a:spcBef>
              <a:spcAft>
                <a:spcPts val="0"/>
              </a:spcAft>
              <a:buClr>
                <a:srgbClr val="888888"/>
              </a:buClr>
              <a:buSzPts val="1100"/>
              <a:buNone/>
              <a:defRPr sz="1100">
                <a:solidFill>
                  <a:srgbClr val="888888"/>
                </a:solidFill>
              </a:defRPr>
            </a:lvl8pPr>
            <a:lvl9pPr indent="-228600" lvl="8" marL="4114800" rtl="0" algn="l">
              <a:spcBef>
                <a:spcPts val="200"/>
              </a:spcBef>
              <a:spcAft>
                <a:spcPts val="0"/>
              </a:spcAft>
              <a:buClr>
                <a:srgbClr val="888888"/>
              </a:buClr>
              <a:buSzPts val="1100"/>
              <a:buNone/>
              <a:defRPr sz="1100">
                <a:solidFill>
                  <a:srgbClr val="888888"/>
                </a:solidFill>
              </a:defRPr>
            </a:lvl9pPr>
          </a:lstStyle>
          <a:p/>
        </p:txBody>
      </p:sp>
      <p:sp>
        <p:nvSpPr>
          <p:cNvPr id="43" name="Google Shape;43;p5"/>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4" name="Google Shape;44;p5"/>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5" name="Google Shape;45;p5"/>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sp>
        <p:nvSpPr>
          <p:cNvPr id="47" name="Google Shape;47;p6"/>
          <p:cNvSpPr txBox="1"/>
          <p:nvPr>
            <p:ph type="title"/>
          </p:nvPr>
        </p:nvSpPr>
        <p:spPr>
          <a:xfrm>
            <a:off x="457200" y="791075"/>
            <a:ext cx="8229600" cy="857400"/>
          </a:xfrm>
          <a:prstGeom prst="rect">
            <a:avLst/>
          </a:prstGeom>
          <a:noFill/>
          <a:ln>
            <a:noFill/>
          </a:ln>
        </p:spPr>
        <p:txBody>
          <a:bodyPr anchorCtr="0" anchor="ctr" bIns="34275" lIns="68575" spcFirstLastPara="1" rIns="68575" wrap="square" tIns="34275">
            <a:normAutofit/>
          </a:bodyPr>
          <a:lstStyle>
            <a:lvl1pPr lvl="0" rtl="0" algn="ctr">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8" name="Google Shape;48;p6"/>
          <p:cNvSpPr txBox="1"/>
          <p:nvPr>
            <p:ph idx="1" type="body"/>
          </p:nvPr>
        </p:nvSpPr>
        <p:spPr>
          <a:xfrm>
            <a:off x="457200" y="1720517"/>
            <a:ext cx="4038600" cy="2874000"/>
          </a:xfrm>
          <a:prstGeom prst="rect">
            <a:avLst/>
          </a:prstGeom>
          <a:noFill/>
          <a:ln>
            <a:noFill/>
          </a:ln>
        </p:spPr>
        <p:txBody>
          <a:bodyPr anchorCtr="0" anchor="t" bIns="34275" lIns="68575" spcFirstLastPara="1" rIns="68575" wrap="square" tIns="34275">
            <a:normAutofit/>
          </a:bodyPr>
          <a:lstStyle>
            <a:lvl1pPr indent="-361950" lvl="0" marL="457200" rtl="0" algn="l">
              <a:spcBef>
                <a:spcPts val="400"/>
              </a:spcBef>
              <a:spcAft>
                <a:spcPts val="0"/>
              </a:spcAft>
              <a:buClr>
                <a:schemeClr val="dk1"/>
              </a:buClr>
              <a:buSzPts val="2100"/>
              <a:buChar char="•"/>
              <a:defRPr sz="2100"/>
            </a:lvl1pPr>
            <a:lvl2pPr indent="-342900" lvl="1" marL="914400" rtl="0" algn="l">
              <a:spcBef>
                <a:spcPts val="400"/>
              </a:spcBef>
              <a:spcAft>
                <a:spcPts val="0"/>
              </a:spcAft>
              <a:buClr>
                <a:schemeClr val="dk1"/>
              </a:buClr>
              <a:buSzPts val="1800"/>
              <a:buChar char="–"/>
              <a:defRPr sz="1800"/>
            </a:lvl2pPr>
            <a:lvl3pPr indent="-323850" lvl="2" marL="1371600" rtl="0" algn="l">
              <a:spcBef>
                <a:spcPts val="300"/>
              </a:spcBef>
              <a:spcAft>
                <a:spcPts val="0"/>
              </a:spcAft>
              <a:buClr>
                <a:schemeClr val="dk1"/>
              </a:buClr>
              <a:buSzPts val="1500"/>
              <a:buChar char="•"/>
              <a:defRPr sz="1500"/>
            </a:lvl3pPr>
            <a:lvl4pPr indent="-317500" lvl="3" marL="1828800" rtl="0" algn="l">
              <a:spcBef>
                <a:spcPts val="300"/>
              </a:spcBef>
              <a:spcAft>
                <a:spcPts val="0"/>
              </a:spcAft>
              <a:buClr>
                <a:schemeClr val="dk1"/>
              </a:buClr>
              <a:buSzPts val="1400"/>
              <a:buChar char="–"/>
              <a:defRPr sz="1400"/>
            </a:lvl4pPr>
            <a:lvl5pPr indent="-317500" lvl="4" marL="2286000" rtl="0" algn="l">
              <a:spcBef>
                <a:spcPts val="300"/>
              </a:spcBef>
              <a:spcAft>
                <a:spcPts val="0"/>
              </a:spcAft>
              <a:buClr>
                <a:schemeClr val="dk1"/>
              </a:buClr>
              <a:buSzPts val="1400"/>
              <a:buChar char="»"/>
              <a:defRPr sz="1400"/>
            </a:lvl5pPr>
            <a:lvl6pPr indent="-317500" lvl="5" marL="2743200" rtl="0" algn="l">
              <a:spcBef>
                <a:spcPts val="300"/>
              </a:spcBef>
              <a:spcAft>
                <a:spcPts val="0"/>
              </a:spcAft>
              <a:buClr>
                <a:schemeClr val="dk1"/>
              </a:buClr>
              <a:buSzPts val="1400"/>
              <a:buChar char="•"/>
              <a:defRPr sz="1400"/>
            </a:lvl6pPr>
            <a:lvl7pPr indent="-317500" lvl="6" marL="3200400" rtl="0" algn="l">
              <a:spcBef>
                <a:spcPts val="300"/>
              </a:spcBef>
              <a:spcAft>
                <a:spcPts val="0"/>
              </a:spcAft>
              <a:buClr>
                <a:schemeClr val="dk1"/>
              </a:buClr>
              <a:buSzPts val="1400"/>
              <a:buChar char="•"/>
              <a:defRPr sz="1400"/>
            </a:lvl7pPr>
            <a:lvl8pPr indent="-317500" lvl="7" marL="3657600" rtl="0" algn="l">
              <a:spcBef>
                <a:spcPts val="300"/>
              </a:spcBef>
              <a:spcAft>
                <a:spcPts val="0"/>
              </a:spcAft>
              <a:buClr>
                <a:schemeClr val="dk1"/>
              </a:buClr>
              <a:buSzPts val="1400"/>
              <a:buChar char="•"/>
              <a:defRPr sz="1400"/>
            </a:lvl8pPr>
            <a:lvl9pPr indent="-317500" lvl="8" marL="4114800" rtl="0" algn="l">
              <a:spcBef>
                <a:spcPts val="300"/>
              </a:spcBef>
              <a:spcAft>
                <a:spcPts val="0"/>
              </a:spcAft>
              <a:buClr>
                <a:schemeClr val="dk1"/>
              </a:buClr>
              <a:buSzPts val="1400"/>
              <a:buChar char="•"/>
              <a:defRPr sz="1400"/>
            </a:lvl9pPr>
          </a:lstStyle>
          <a:p/>
        </p:txBody>
      </p:sp>
      <p:sp>
        <p:nvSpPr>
          <p:cNvPr id="49" name="Google Shape;49;p6"/>
          <p:cNvSpPr txBox="1"/>
          <p:nvPr>
            <p:ph idx="2" type="body"/>
          </p:nvPr>
        </p:nvSpPr>
        <p:spPr>
          <a:xfrm>
            <a:off x="4648200" y="1720517"/>
            <a:ext cx="4038600" cy="2874000"/>
          </a:xfrm>
          <a:prstGeom prst="rect">
            <a:avLst/>
          </a:prstGeom>
          <a:noFill/>
          <a:ln>
            <a:noFill/>
          </a:ln>
        </p:spPr>
        <p:txBody>
          <a:bodyPr anchorCtr="0" anchor="t" bIns="34275" lIns="68575" spcFirstLastPara="1" rIns="68575" wrap="square" tIns="34275">
            <a:normAutofit/>
          </a:bodyPr>
          <a:lstStyle>
            <a:lvl1pPr indent="-361950" lvl="0" marL="457200" rtl="0" algn="l">
              <a:spcBef>
                <a:spcPts val="400"/>
              </a:spcBef>
              <a:spcAft>
                <a:spcPts val="0"/>
              </a:spcAft>
              <a:buClr>
                <a:schemeClr val="dk1"/>
              </a:buClr>
              <a:buSzPts val="2100"/>
              <a:buChar char="•"/>
              <a:defRPr sz="2100"/>
            </a:lvl1pPr>
            <a:lvl2pPr indent="-342900" lvl="1" marL="914400" rtl="0" algn="l">
              <a:spcBef>
                <a:spcPts val="400"/>
              </a:spcBef>
              <a:spcAft>
                <a:spcPts val="0"/>
              </a:spcAft>
              <a:buClr>
                <a:schemeClr val="dk1"/>
              </a:buClr>
              <a:buSzPts val="1800"/>
              <a:buChar char="–"/>
              <a:defRPr sz="1800"/>
            </a:lvl2pPr>
            <a:lvl3pPr indent="-323850" lvl="2" marL="1371600" rtl="0" algn="l">
              <a:spcBef>
                <a:spcPts val="300"/>
              </a:spcBef>
              <a:spcAft>
                <a:spcPts val="0"/>
              </a:spcAft>
              <a:buClr>
                <a:schemeClr val="dk1"/>
              </a:buClr>
              <a:buSzPts val="1500"/>
              <a:buChar char="•"/>
              <a:defRPr sz="1500"/>
            </a:lvl3pPr>
            <a:lvl4pPr indent="-317500" lvl="3" marL="1828800" rtl="0" algn="l">
              <a:spcBef>
                <a:spcPts val="300"/>
              </a:spcBef>
              <a:spcAft>
                <a:spcPts val="0"/>
              </a:spcAft>
              <a:buClr>
                <a:schemeClr val="dk1"/>
              </a:buClr>
              <a:buSzPts val="1400"/>
              <a:buChar char="–"/>
              <a:defRPr sz="1400"/>
            </a:lvl4pPr>
            <a:lvl5pPr indent="-317500" lvl="4" marL="2286000" rtl="0" algn="l">
              <a:spcBef>
                <a:spcPts val="300"/>
              </a:spcBef>
              <a:spcAft>
                <a:spcPts val="0"/>
              </a:spcAft>
              <a:buClr>
                <a:schemeClr val="dk1"/>
              </a:buClr>
              <a:buSzPts val="1400"/>
              <a:buChar char="»"/>
              <a:defRPr sz="1400"/>
            </a:lvl5pPr>
            <a:lvl6pPr indent="-317500" lvl="5" marL="2743200" rtl="0" algn="l">
              <a:spcBef>
                <a:spcPts val="300"/>
              </a:spcBef>
              <a:spcAft>
                <a:spcPts val="0"/>
              </a:spcAft>
              <a:buClr>
                <a:schemeClr val="dk1"/>
              </a:buClr>
              <a:buSzPts val="1400"/>
              <a:buChar char="•"/>
              <a:defRPr sz="1400"/>
            </a:lvl6pPr>
            <a:lvl7pPr indent="-317500" lvl="6" marL="3200400" rtl="0" algn="l">
              <a:spcBef>
                <a:spcPts val="300"/>
              </a:spcBef>
              <a:spcAft>
                <a:spcPts val="0"/>
              </a:spcAft>
              <a:buClr>
                <a:schemeClr val="dk1"/>
              </a:buClr>
              <a:buSzPts val="1400"/>
              <a:buChar char="•"/>
              <a:defRPr sz="1400"/>
            </a:lvl7pPr>
            <a:lvl8pPr indent="-317500" lvl="7" marL="3657600" rtl="0" algn="l">
              <a:spcBef>
                <a:spcPts val="300"/>
              </a:spcBef>
              <a:spcAft>
                <a:spcPts val="0"/>
              </a:spcAft>
              <a:buClr>
                <a:schemeClr val="dk1"/>
              </a:buClr>
              <a:buSzPts val="1400"/>
              <a:buChar char="•"/>
              <a:defRPr sz="1400"/>
            </a:lvl8pPr>
            <a:lvl9pPr indent="-317500" lvl="8" marL="4114800" rtl="0" algn="l">
              <a:spcBef>
                <a:spcPts val="300"/>
              </a:spcBef>
              <a:spcAft>
                <a:spcPts val="0"/>
              </a:spcAft>
              <a:buClr>
                <a:schemeClr val="dk1"/>
              </a:buClr>
              <a:buSzPts val="1400"/>
              <a:buChar char="•"/>
              <a:defRPr sz="1400"/>
            </a:lvl9pPr>
          </a:lstStyle>
          <a:p/>
        </p:txBody>
      </p:sp>
      <p:sp>
        <p:nvSpPr>
          <p:cNvPr id="50" name="Google Shape;50;p6"/>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1" name="Google Shape;51;p6"/>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 name="Google Shape;52;p6"/>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sp>
        <p:nvSpPr>
          <p:cNvPr id="54" name="Google Shape;54;p7"/>
          <p:cNvSpPr txBox="1"/>
          <p:nvPr>
            <p:ph type="title"/>
          </p:nvPr>
        </p:nvSpPr>
        <p:spPr>
          <a:xfrm>
            <a:off x="457200" y="725028"/>
            <a:ext cx="8229600" cy="857400"/>
          </a:xfrm>
          <a:prstGeom prst="rect">
            <a:avLst/>
          </a:prstGeom>
          <a:noFill/>
          <a:ln>
            <a:noFill/>
          </a:ln>
        </p:spPr>
        <p:txBody>
          <a:bodyPr anchorCtr="0" anchor="ctr" bIns="34275" lIns="68575" spcFirstLastPara="1" rIns="68575" wrap="square" tIns="34275">
            <a:normAutofit/>
          </a:bodyPr>
          <a:lstStyle>
            <a:lvl1pPr lvl="0" rtl="0" algn="ctr">
              <a:spcBef>
                <a:spcPts val="0"/>
              </a:spcBef>
              <a:spcAft>
                <a:spcPts val="0"/>
              </a:spcAft>
              <a:buClr>
                <a:schemeClr val="dk1"/>
              </a:buClr>
              <a:buSzPts val="4500"/>
              <a:buFont typeface="Arial"/>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5" name="Google Shape;55;p7"/>
          <p:cNvSpPr txBox="1"/>
          <p:nvPr>
            <p:ph idx="1" type="body"/>
          </p:nvPr>
        </p:nvSpPr>
        <p:spPr>
          <a:xfrm>
            <a:off x="457200" y="1730324"/>
            <a:ext cx="4040100" cy="479700"/>
          </a:xfrm>
          <a:prstGeom prst="rect">
            <a:avLst/>
          </a:prstGeom>
          <a:noFill/>
          <a:ln>
            <a:noFill/>
          </a:ln>
        </p:spPr>
        <p:txBody>
          <a:bodyPr anchorCtr="0" anchor="b" bIns="34275" lIns="68575" spcFirstLastPara="1" rIns="68575" wrap="square" tIns="34275">
            <a:normAutofit/>
          </a:bodyPr>
          <a:lstStyle>
            <a:lvl1pPr indent="-228600" lvl="0" marL="457200" rtl="0" algn="l">
              <a:spcBef>
                <a:spcPts val="400"/>
              </a:spcBef>
              <a:spcAft>
                <a:spcPts val="0"/>
              </a:spcAft>
              <a:buClr>
                <a:schemeClr val="dk1"/>
              </a:buClr>
              <a:buSzPts val="1800"/>
              <a:buNone/>
              <a:defRPr b="1" sz="1800"/>
            </a:lvl1pPr>
            <a:lvl2pPr indent="-228600" lvl="1" marL="914400" rtl="0" algn="l">
              <a:spcBef>
                <a:spcPts val="300"/>
              </a:spcBef>
              <a:spcAft>
                <a:spcPts val="0"/>
              </a:spcAft>
              <a:buClr>
                <a:schemeClr val="dk1"/>
              </a:buClr>
              <a:buSzPts val="1500"/>
              <a:buNone/>
              <a:defRPr b="1" sz="1500"/>
            </a:lvl2pPr>
            <a:lvl3pPr indent="-228600" lvl="2" marL="1371600" rtl="0" algn="l">
              <a:spcBef>
                <a:spcPts val="300"/>
              </a:spcBef>
              <a:spcAft>
                <a:spcPts val="0"/>
              </a:spcAft>
              <a:buClr>
                <a:schemeClr val="dk1"/>
              </a:buClr>
              <a:buSzPts val="1400"/>
              <a:buNone/>
              <a:defRPr b="1" sz="1400"/>
            </a:lvl3pPr>
            <a:lvl4pPr indent="-228600" lvl="3" marL="1828800" rtl="0" algn="l">
              <a:spcBef>
                <a:spcPts val="200"/>
              </a:spcBef>
              <a:spcAft>
                <a:spcPts val="0"/>
              </a:spcAft>
              <a:buClr>
                <a:schemeClr val="dk1"/>
              </a:buClr>
              <a:buSzPts val="1200"/>
              <a:buNone/>
              <a:defRPr b="1" sz="1200"/>
            </a:lvl4pPr>
            <a:lvl5pPr indent="-228600" lvl="4" marL="2286000" rtl="0" algn="l">
              <a:spcBef>
                <a:spcPts val="200"/>
              </a:spcBef>
              <a:spcAft>
                <a:spcPts val="0"/>
              </a:spcAft>
              <a:buClr>
                <a:schemeClr val="dk1"/>
              </a:buClr>
              <a:buSzPts val="1200"/>
              <a:buNone/>
              <a:defRPr b="1" sz="1200"/>
            </a:lvl5pPr>
            <a:lvl6pPr indent="-228600" lvl="5" marL="2743200" rtl="0" algn="l">
              <a:spcBef>
                <a:spcPts val="200"/>
              </a:spcBef>
              <a:spcAft>
                <a:spcPts val="0"/>
              </a:spcAft>
              <a:buClr>
                <a:schemeClr val="dk1"/>
              </a:buClr>
              <a:buSzPts val="1200"/>
              <a:buNone/>
              <a:defRPr b="1" sz="1200"/>
            </a:lvl6pPr>
            <a:lvl7pPr indent="-228600" lvl="6" marL="3200400" rtl="0" algn="l">
              <a:spcBef>
                <a:spcPts val="200"/>
              </a:spcBef>
              <a:spcAft>
                <a:spcPts val="0"/>
              </a:spcAft>
              <a:buClr>
                <a:schemeClr val="dk1"/>
              </a:buClr>
              <a:buSzPts val="1200"/>
              <a:buNone/>
              <a:defRPr b="1" sz="1200"/>
            </a:lvl7pPr>
            <a:lvl8pPr indent="-228600" lvl="7" marL="3657600" rtl="0" algn="l">
              <a:spcBef>
                <a:spcPts val="200"/>
              </a:spcBef>
              <a:spcAft>
                <a:spcPts val="0"/>
              </a:spcAft>
              <a:buClr>
                <a:schemeClr val="dk1"/>
              </a:buClr>
              <a:buSzPts val="1200"/>
              <a:buNone/>
              <a:defRPr b="1" sz="1200"/>
            </a:lvl8pPr>
            <a:lvl9pPr indent="-228600" lvl="8" marL="4114800" rtl="0" algn="l">
              <a:spcBef>
                <a:spcPts val="200"/>
              </a:spcBef>
              <a:spcAft>
                <a:spcPts val="0"/>
              </a:spcAft>
              <a:buClr>
                <a:schemeClr val="dk1"/>
              </a:buClr>
              <a:buSzPts val="1200"/>
              <a:buNone/>
              <a:defRPr b="1" sz="1200"/>
            </a:lvl9pPr>
          </a:lstStyle>
          <a:p/>
        </p:txBody>
      </p:sp>
      <p:sp>
        <p:nvSpPr>
          <p:cNvPr id="56" name="Google Shape;56;p7"/>
          <p:cNvSpPr txBox="1"/>
          <p:nvPr>
            <p:ph idx="2" type="body"/>
          </p:nvPr>
        </p:nvSpPr>
        <p:spPr>
          <a:xfrm>
            <a:off x="457200" y="2210146"/>
            <a:ext cx="4040100" cy="2384400"/>
          </a:xfrm>
          <a:prstGeom prst="rect">
            <a:avLst/>
          </a:prstGeom>
          <a:noFill/>
          <a:ln>
            <a:noFill/>
          </a:ln>
        </p:spPr>
        <p:txBody>
          <a:bodyPr anchorCtr="0" anchor="t" bIns="34275" lIns="68575" spcFirstLastPara="1" rIns="68575" wrap="square" tIns="34275">
            <a:normAutofit/>
          </a:bodyPr>
          <a:lstStyle>
            <a:lvl1pPr indent="-342900" lvl="0" marL="457200" rtl="0" algn="l">
              <a:spcBef>
                <a:spcPts val="400"/>
              </a:spcBef>
              <a:spcAft>
                <a:spcPts val="0"/>
              </a:spcAft>
              <a:buClr>
                <a:schemeClr val="dk1"/>
              </a:buClr>
              <a:buSzPts val="1800"/>
              <a:buChar char="•"/>
              <a:defRPr sz="1800"/>
            </a:lvl1pPr>
            <a:lvl2pPr indent="-323850" lvl="1" marL="914400" rtl="0" algn="l">
              <a:spcBef>
                <a:spcPts val="300"/>
              </a:spcBef>
              <a:spcAft>
                <a:spcPts val="0"/>
              </a:spcAft>
              <a:buClr>
                <a:schemeClr val="dk1"/>
              </a:buClr>
              <a:buSzPts val="1500"/>
              <a:buChar char="–"/>
              <a:defRPr sz="1500"/>
            </a:lvl2pPr>
            <a:lvl3pPr indent="-317500" lvl="2" marL="1371600" rtl="0" algn="l">
              <a:spcBef>
                <a:spcPts val="300"/>
              </a:spcBef>
              <a:spcAft>
                <a:spcPts val="0"/>
              </a:spcAft>
              <a:buClr>
                <a:schemeClr val="dk1"/>
              </a:buClr>
              <a:buSzPts val="1400"/>
              <a:buChar char="•"/>
              <a:defRPr sz="1400"/>
            </a:lvl3pPr>
            <a:lvl4pPr indent="-304800" lvl="3" marL="1828800" rtl="0" algn="l">
              <a:spcBef>
                <a:spcPts val="200"/>
              </a:spcBef>
              <a:spcAft>
                <a:spcPts val="0"/>
              </a:spcAft>
              <a:buClr>
                <a:schemeClr val="dk1"/>
              </a:buClr>
              <a:buSzPts val="1200"/>
              <a:buChar char="–"/>
              <a:defRPr sz="1200"/>
            </a:lvl4pPr>
            <a:lvl5pPr indent="-304800" lvl="4" marL="2286000" rtl="0" algn="l">
              <a:spcBef>
                <a:spcPts val="200"/>
              </a:spcBef>
              <a:spcAft>
                <a:spcPts val="0"/>
              </a:spcAft>
              <a:buClr>
                <a:schemeClr val="dk1"/>
              </a:buClr>
              <a:buSzPts val="1200"/>
              <a:buChar char="»"/>
              <a:defRPr sz="1200"/>
            </a:lvl5pPr>
            <a:lvl6pPr indent="-304800" lvl="5" marL="2743200" rtl="0" algn="l">
              <a:spcBef>
                <a:spcPts val="200"/>
              </a:spcBef>
              <a:spcAft>
                <a:spcPts val="0"/>
              </a:spcAft>
              <a:buClr>
                <a:schemeClr val="dk1"/>
              </a:buClr>
              <a:buSzPts val="1200"/>
              <a:buChar char="•"/>
              <a:defRPr sz="1200"/>
            </a:lvl6pPr>
            <a:lvl7pPr indent="-304800" lvl="6" marL="3200400" rtl="0" algn="l">
              <a:spcBef>
                <a:spcPts val="200"/>
              </a:spcBef>
              <a:spcAft>
                <a:spcPts val="0"/>
              </a:spcAft>
              <a:buClr>
                <a:schemeClr val="dk1"/>
              </a:buClr>
              <a:buSzPts val="1200"/>
              <a:buChar char="•"/>
              <a:defRPr sz="1200"/>
            </a:lvl7pPr>
            <a:lvl8pPr indent="-304800" lvl="7" marL="3657600" rtl="0" algn="l">
              <a:spcBef>
                <a:spcPts val="200"/>
              </a:spcBef>
              <a:spcAft>
                <a:spcPts val="0"/>
              </a:spcAft>
              <a:buClr>
                <a:schemeClr val="dk1"/>
              </a:buClr>
              <a:buSzPts val="1200"/>
              <a:buChar char="•"/>
              <a:defRPr sz="1200"/>
            </a:lvl8pPr>
            <a:lvl9pPr indent="-304800" lvl="8" marL="4114800" rtl="0" algn="l">
              <a:spcBef>
                <a:spcPts val="200"/>
              </a:spcBef>
              <a:spcAft>
                <a:spcPts val="0"/>
              </a:spcAft>
              <a:buClr>
                <a:schemeClr val="dk1"/>
              </a:buClr>
              <a:buSzPts val="1200"/>
              <a:buChar char="•"/>
              <a:defRPr sz="1200"/>
            </a:lvl9pPr>
          </a:lstStyle>
          <a:p/>
        </p:txBody>
      </p:sp>
      <p:sp>
        <p:nvSpPr>
          <p:cNvPr id="57" name="Google Shape;57;p7"/>
          <p:cNvSpPr txBox="1"/>
          <p:nvPr>
            <p:ph idx="3" type="body"/>
          </p:nvPr>
        </p:nvSpPr>
        <p:spPr>
          <a:xfrm>
            <a:off x="4645033" y="1730324"/>
            <a:ext cx="4041900" cy="479700"/>
          </a:xfrm>
          <a:prstGeom prst="rect">
            <a:avLst/>
          </a:prstGeom>
          <a:noFill/>
          <a:ln>
            <a:noFill/>
          </a:ln>
        </p:spPr>
        <p:txBody>
          <a:bodyPr anchorCtr="0" anchor="b" bIns="34275" lIns="68575" spcFirstLastPara="1" rIns="68575" wrap="square" tIns="34275">
            <a:normAutofit/>
          </a:bodyPr>
          <a:lstStyle>
            <a:lvl1pPr indent="-228600" lvl="0" marL="457200" rtl="0" algn="l">
              <a:spcBef>
                <a:spcPts val="400"/>
              </a:spcBef>
              <a:spcAft>
                <a:spcPts val="0"/>
              </a:spcAft>
              <a:buClr>
                <a:schemeClr val="dk1"/>
              </a:buClr>
              <a:buSzPts val="1800"/>
              <a:buNone/>
              <a:defRPr b="1" sz="1800"/>
            </a:lvl1pPr>
            <a:lvl2pPr indent="-228600" lvl="1" marL="914400" rtl="0" algn="l">
              <a:spcBef>
                <a:spcPts val="300"/>
              </a:spcBef>
              <a:spcAft>
                <a:spcPts val="0"/>
              </a:spcAft>
              <a:buClr>
                <a:schemeClr val="dk1"/>
              </a:buClr>
              <a:buSzPts val="1500"/>
              <a:buNone/>
              <a:defRPr b="1" sz="1500"/>
            </a:lvl2pPr>
            <a:lvl3pPr indent="-228600" lvl="2" marL="1371600" rtl="0" algn="l">
              <a:spcBef>
                <a:spcPts val="300"/>
              </a:spcBef>
              <a:spcAft>
                <a:spcPts val="0"/>
              </a:spcAft>
              <a:buClr>
                <a:schemeClr val="dk1"/>
              </a:buClr>
              <a:buSzPts val="1400"/>
              <a:buNone/>
              <a:defRPr b="1" sz="1400"/>
            </a:lvl3pPr>
            <a:lvl4pPr indent="-228600" lvl="3" marL="1828800" rtl="0" algn="l">
              <a:spcBef>
                <a:spcPts val="200"/>
              </a:spcBef>
              <a:spcAft>
                <a:spcPts val="0"/>
              </a:spcAft>
              <a:buClr>
                <a:schemeClr val="dk1"/>
              </a:buClr>
              <a:buSzPts val="1200"/>
              <a:buNone/>
              <a:defRPr b="1" sz="1200"/>
            </a:lvl4pPr>
            <a:lvl5pPr indent="-228600" lvl="4" marL="2286000" rtl="0" algn="l">
              <a:spcBef>
                <a:spcPts val="200"/>
              </a:spcBef>
              <a:spcAft>
                <a:spcPts val="0"/>
              </a:spcAft>
              <a:buClr>
                <a:schemeClr val="dk1"/>
              </a:buClr>
              <a:buSzPts val="1200"/>
              <a:buNone/>
              <a:defRPr b="1" sz="1200"/>
            </a:lvl5pPr>
            <a:lvl6pPr indent="-228600" lvl="5" marL="2743200" rtl="0" algn="l">
              <a:spcBef>
                <a:spcPts val="200"/>
              </a:spcBef>
              <a:spcAft>
                <a:spcPts val="0"/>
              </a:spcAft>
              <a:buClr>
                <a:schemeClr val="dk1"/>
              </a:buClr>
              <a:buSzPts val="1200"/>
              <a:buNone/>
              <a:defRPr b="1" sz="1200"/>
            </a:lvl6pPr>
            <a:lvl7pPr indent="-228600" lvl="6" marL="3200400" rtl="0" algn="l">
              <a:spcBef>
                <a:spcPts val="200"/>
              </a:spcBef>
              <a:spcAft>
                <a:spcPts val="0"/>
              </a:spcAft>
              <a:buClr>
                <a:schemeClr val="dk1"/>
              </a:buClr>
              <a:buSzPts val="1200"/>
              <a:buNone/>
              <a:defRPr b="1" sz="1200"/>
            </a:lvl7pPr>
            <a:lvl8pPr indent="-228600" lvl="7" marL="3657600" rtl="0" algn="l">
              <a:spcBef>
                <a:spcPts val="200"/>
              </a:spcBef>
              <a:spcAft>
                <a:spcPts val="0"/>
              </a:spcAft>
              <a:buClr>
                <a:schemeClr val="dk1"/>
              </a:buClr>
              <a:buSzPts val="1200"/>
              <a:buNone/>
              <a:defRPr b="1" sz="1200"/>
            </a:lvl8pPr>
            <a:lvl9pPr indent="-228600" lvl="8" marL="4114800" rtl="0" algn="l">
              <a:spcBef>
                <a:spcPts val="200"/>
              </a:spcBef>
              <a:spcAft>
                <a:spcPts val="0"/>
              </a:spcAft>
              <a:buClr>
                <a:schemeClr val="dk1"/>
              </a:buClr>
              <a:buSzPts val="1200"/>
              <a:buNone/>
              <a:defRPr b="1" sz="1200"/>
            </a:lvl9pPr>
          </a:lstStyle>
          <a:p/>
        </p:txBody>
      </p:sp>
      <p:sp>
        <p:nvSpPr>
          <p:cNvPr id="58" name="Google Shape;58;p7"/>
          <p:cNvSpPr txBox="1"/>
          <p:nvPr>
            <p:ph idx="4" type="body"/>
          </p:nvPr>
        </p:nvSpPr>
        <p:spPr>
          <a:xfrm>
            <a:off x="4645033" y="2210146"/>
            <a:ext cx="4041900" cy="2384400"/>
          </a:xfrm>
          <a:prstGeom prst="rect">
            <a:avLst/>
          </a:prstGeom>
          <a:noFill/>
          <a:ln>
            <a:noFill/>
          </a:ln>
        </p:spPr>
        <p:txBody>
          <a:bodyPr anchorCtr="0" anchor="t" bIns="34275" lIns="68575" spcFirstLastPara="1" rIns="68575" wrap="square" tIns="34275">
            <a:normAutofit/>
          </a:bodyPr>
          <a:lstStyle>
            <a:lvl1pPr indent="-342900" lvl="0" marL="457200" rtl="0" algn="l">
              <a:spcBef>
                <a:spcPts val="400"/>
              </a:spcBef>
              <a:spcAft>
                <a:spcPts val="0"/>
              </a:spcAft>
              <a:buClr>
                <a:schemeClr val="dk1"/>
              </a:buClr>
              <a:buSzPts val="1800"/>
              <a:buChar char="•"/>
              <a:defRPr sz="1800"/>
            </a:lvl1pPr>
            <a:lvl2pPr indent="-323850" lvl="1" marL="914400" rtl="0" algn="l">
              <a:spcBef>
                <a:spcPts val="300"/>
              </a:spcBef>
              <a:spcAft>
                <a:spcPts val="0"/>
              </a:spcAft>
              <a:buClr>
                <a:schemeClr val="dk1"/>
              </a:buClr>
              <a:buSzPts val="1500"/>
              <a:buChar char="–"/>
              <a:defRPr sz="1500"/>
            </a:lvl2pPr>
            <a:lvl3pPr indent="-317500" lvl="2" marL="1371600" rtl="0" algn="l">
              <a:spcBef>
                <a:spcPts val="300"/>
              </a:spcBef>
              <a:spcAft>
                <a:spcPts val="0"/>
              </a:spcAft>
              <a:buClr>
                <a:schemeClr val="dk1"/>
              </a:buClr>
              <a:buSzPts val="1400"/>
              <a:buChar char="•"/>
              <a:defRPr sz="1400"/>
            </a:lvl3pPr>
            <a:lvl4pPr indent="-304800" lvl="3" marL="1828800" rtl="0" algn="l">
              <a:spcBef>
                <a:spcPts val="200"/>
              </a:spcBef>
              <a:spcAft>
                <a:spcPts val="0"/>
              </a:spcAft>
              <a:buClr>
                <a:schemeClr val="dk1"/>
              </a:buClr>
              <a:buSzPts val="1200"/>
              <a:buChar char="–"/>
              <a:defRPr sz="1200"/>
            </a:lvl4pPr>
            <a:lvl5pPr indent="-304800" lvl="4" marL="2286000" rtl="0" algn="l">
              <a:spcBef>
                <a:spcPts val="200"/>
              </a:spcBef>
              <a:spcAft>
                <a:spcPts val="0"/>
              </a:spcAft>
              <a:buClr>
                <a:schemeClr val="dk1"/>
              </a:buClr>
              <a:buSzPts val="1200"/>
              <a:buChar char="»"/>
              <a:defRPr sz="1200"/>
            </a:lvl5pPr>
            <a:lvl6pPr indent="-304800" lvl="5" marL="2743200" rtl="0" algn="l">
              <a:spcBef>
                <a:spcPts val="200"/>
              </a:spcBef>
              <a:spcAft>
                <a:spcPts val="0"/>
              </a:spcAft>
              <a:buClr>
                <a:schemeClr val="dk1"/>
              </a:buClr>
              <a:buSzPts val="1200"/>
              <a:buChar char="•"/>
              <a:defRPr sz="1200"/>
            </a:lvl6pPr>
            <a:lvl7pPr indent="-304800" lvl="6" marL="3200400" rtl="0" algn="l">
              <a:spcBef>
                <a:spcPts val="200"/>
              </a:spcBef>
              <a:spcAft>
                <a:spcPts val="0"/>
              </a:spcAft>
              <a:buClr>
                <a:schemeClr val="dk1"/>
              </a:buClr>
              <a:buSzPts val="1200"/>
              <a:buChar char="•"/>
              <a:defRPr sz="1200"/>
            </a:lvl7pPr>
            <a:lvl8pPr indent="-304800" lvl="7" marL="3657600" rtl="0" algn="l">
              <a:spcBef>
                <a:spcPts val="200"/>
              </a:spcBef>
              <a:spcAft>
                <a:spcPts val="0"/>
              </a:spcAft>
              <a:buClr>
                <a:schemeClr val="dk1"/>
              </a:buClr>
              <a:buSzPts val="1200"/>
              <a:buChar char="•"/>
              <a:defRPr sz="1200"/>
            </a:lvl8pPr>
            <a:lvl9pPr indent="-304800" lvl="8" marL="4114800" rtl="0" algn="l">
              <a:spcBef>
                <a:spcPts val="200"/>
              </a:spcBef>
              <a:spcAft>
                <a:spcPts val="0"/>
              </a:spcAft>
              <a:buClr>
                <a:schemeClr val="dk1"/>
              </a:buClr>
              <a:buSzPts val="1200"/>
              <a:buChar char="•"/>
              <a:defRPr sz="1200"/>
            </a:lvl9pPr>
          </a:lstStyle>
          <a:p/>
        </p:txBody>
      </p:sp>
      <p:sp>
        <p:nvSpPr>
          <p:cNvPr id="59" name="Google Shape;59;p7"/>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0" name="Google Shape;60;p7"/>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1" name="Google Shape;61;p7"/>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8"/>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4" name="Google Shape;64;p8"/>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5" name="Google Shape;65;p8"/>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9"/>
          <p:cNvSpPr txBox="1"/>
          <p:nvPr>
            <p:ph type="title"/>
          </p:nvPr>
        </p:nvSpPr>
        <p:spPr>
          <a:xfrm>
            <a:off x="457208" y="878306"/>
            <a:ext cx="3008400" cy="871500"/>
          </a:xfrm>
          <a:prstGeom prst="rect">
            <a:avLst/>
          </a:prstGeom>
          <a:noFill/>
          <a:ln>
            <a:noFill/>
          </a:ln>
        </p:spPr>
        <p:txBody>
          <a:bodyPr anchorCtr="0" anchor="b" bIns="34275" lIns="68575" spcFirstLastPara="1" rIns="68575" wrap="square" tIns="34275">
            <a:normAutofit/>
          </a:bodyPr>
          <a:lstStyle>
            <a:lvl1pPr lvl="0" rtl="0" algn="l">
              <a:spcBef>
                <a:spcPts val="0"/>
              </a:spcBef>
              <a:spcAft>
                <a:spcPts val="0"/>
              </a:spcAft>
              <a:buClr>
                <a:schemeClr val="dk1"/>
              </a:buClr>
              <a:buSzPts val="1500"/>
              <a:buFont typeface="Arial"/>
              <a:buNone/>
              <a:defRPr b="1" sz="1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8" name="Google Shape;68;p9"/>
          <p:cNvSpPr txBox="1"/>
          <p:nvPr>
            <p:ph idx="1" type="body"/>
          </p:nvPr>
        </p:nvSpPr>
        <p:spPr>
          <a:xfrm>
            <a:off x="3575050" y="878306"/>
            <a:ext cx="5111700" cy="3716400"/>
          </a:xfrm>
          <a:prstGeom prst="rect">
            <a:avLst/>
          </a:prstGeom>
          <a:noFill/>
          <a:ln>
            <a:noFill/>
          </a:ln>
        </p:spPr>
        <p:txBody>
          <a:bodyPr anchorCtr="0" anchor="t" bIns="34275" lIns="68575" spcFirstLastPara="1" rIns="68575" wrap="square" tIns="34275">
            <a:normAutofit/>
          </a:bodyPr>
          <a:lstStyle>
            <a:lvl1pPr indent="-381000" lvl="0" marL="457200" rtl="0" algn="l">
              <a:spcBef>
                <a:spcPts val="500"/>
              </a:spcBef>
              <a:spcAft>
                <a:spcPts val="0"/>
              </a:spcAft>
              <a:buClr>
                <a:schemeClr val="dk1"/>
              </a:buClr>
              <a:buSzPts val="2400"/>
              <a:buChar char="•"/>
              <a:defRPr sz="2400"/>
            </a:lvl1pPr>
            <a:lvl2pPr indent="-361950" lvl="1" marL="914400" rtl="0" algn="l">
              <a:spcBef>
                <a:spcPts val="400"/>
              </a:spcBef>
              <a:spcAft>
                <a:spcPts val="0"/>
              </a:spcAft>
              <a:buClr>
                <a:schemeClr val="dk1"/>
              </a:buClr>
              <a:buSzPts val="2100"/>
              <a:buChar char="–"/>
              <a:defRPr sz="2100"/>
            </a:lvl2pPr>
            <a:lvl3pPr indent="-342900" lvl="2" marL="1371600" rtl="0" algn="l">
              <a:spcBef>
                <a:spcPts val="400"/>
              </a:spcBef>
              <a:spcAft>
                <a:spcPts val="0"/>
              </a:spcAft>
              <a:buClr>
                <a:schemeClr val="dk1"/>
              </a:buClr>
              <a:buSzPts val="1800"/>
              <a:buChar char="•"/>
              <a:defRPr sz="1800"/>
            </a:lvl3pPr>
            <a:lvl4pPr indent="-323850" lvl="3" marL="1828800" rtl="0" algn="l">
              <a:spcBef>
                <a:spcPts val="300"/>
              </a:spcBef>
              <a:spcAft>
                <a:spcPts val="0"/>
              </a:spcAft>
              <a:buClr>
                <a:schemeClr val="dk1"/>
              </a:buClr>
              <a:buSzPts val="1500"/>
              <a:buChar char="–"/>
              <a:defRPr sz="1500"/>
            </a:lvl4pPr>
            <a:lvl5pPr indent="-323850" lvl="4" marL="2286000" rtl="0" algn="l">
              <a:spcBef>
                <a:spcPts val="300"/>
              </a:spcBef>
              <a:spcAft>
                <a:spcPts val="0"/>
              </a:spcAft>
              <a:buClr>
                <a:schemeClr val="dk1"/>
              </a:buClr>
              <a:buSzPts val="1500"/>
              <a:buChar char="»"/>
              <a:defRPr sz="1500"/>
            </a:lvl5pPr>
            <a:lvl6pPr indent="-323850" lvl="5" marL="2743200" rtl="0" algn="l">
              <a:spcBef>
                <a:spcPts val="300"/>
              </a:spcBef>
              <a:spcAft>
                <a:spcPts val="0"/>
              </a:spcAft>
              <a:buClr>
                <a:schemeClr val="dk1"/>
              </a:buClr>
              <a:buSzPts val="1500"/>
              <a:buChar char="•"/>
              <a:defRPr sz="1500"/>
            </a:lvl6pPr>
            <a:lvl7pPr indent="-323850" lvl="6" marL="3200400" rtl="0" algn="l">
              <a:spcBef>
                <a:spcPts val="300"/>
              </a:spcBef>
              <a:spcAft>
                <a:spcPts val="0"/>
              </a:spcAft>
              <a:buClr>
                <a:schemeClr val="dk1"/>
              </a:buClr>
              <a:buSzPts val="1500"/>
              <a:buChar char="•"/>
              <a:defRPr sz="1500"/>
            </a:lvl7pPr>
            <a:lvl8pPr indent="-323850" lvl="7" marL="3657600" rtl="0" algn="l">
              <a:spcBef>
                <a:spcPts val="300"/>
              </a:spcBef>
              <a:spcAft>
                <a:spcPts val="0"/>
              </a:spcAft>
              <a:buClr>
                <a:schemeClr val="dk1"/>
              </a:buClr>
              <a:buSzPts val="1500"/>
              <a:buChar char="•"/>
              <a:defRPr sz="1500"/>
            </a:lvl8pPr>
            <a:lvl9pPr indent="-323850" lvl="8" marL="4114800" rtl="0" algn="l">
              <a:spcBef>
                <a:spcPts val="300"/>
              </a:spcBef>
              <a:spcAft>
                <a:spcPts val="0"/>
              </a:spcAft>
              <a:buClr>
                <a:schemeClr val="dk1"/>
              </a:buClr>
              <a:buSzPts val="1500"/>
              <a:buChar char="•"/>
              <a:defRPr sz="1500"/>
            </a:lvl9pPr>
          </a:lstStyle>
          <a:p/>
        </p:txBody>
      </p:sp>
      <p:sp>
        <p:nvSpPr>
          <p:cNvPr id="69" name="Google Shape;69;p9"/>
          <p:cNvSpPr txBox="1"/>
          <p:nvPr>
            <p:ph idx="2" type="body"/>
          </p:nvPr>
        </p:nvSpPr>
        <p:spPr>
          <a:xfrm>
            <a:off x="457208" y="1804738"/>
            <a:ext cx="3008400" cy="2790000"/>
          </a:xfrm>
          <a:prstGeom prst="rect">
            <a:avLst/>
          </a:prstGeom>
          <a:noFill/>
          <a:ln>
            <a:noFill/>
          </a:ln>
        </p:spPr>
        <p:txBody>
          <a:bodyPr anchorCtr="0" anchor="t" bIns="34275" lIns="68575" spcFirstLastPara="1" rIns="68575" wrap="square" tIns="34275">
            <a:normAutofit/>
          </a:bodyPr>
          <a:lstStyle>
            <a:lvl1pPr indent="-228600" lvl="0" marL="457200" rtl="0" algn="l">
              <a:spcBef>
                <a:spcPts val="200"/>
              </a:spcBef>
              <a:spcAft>
                <a:spcPts val="0"/>
              </a:spcAft>
              <a:buClr>
                <a:schemeClr val="dk1"/>
              </a:buClr>
              <a:buSzPts val="1100"/>
              <a:buNone/>
              <a:defRPr sz="1100"/>
            </a:lvl1pPr>
            <a:lvl2pPr indent="-228600" lvl="1" marL="914400" rtl="0" algn="l">
              <a:spcBef>
                <a:spcPts val="200"/>
              </a:spcBef>
              <a:spcAft>
                <a:spcPts val="0"/>
              </a:spcAft>
              <a:buClr>
                <a:schemeClr val="dk1"/>
              </a:buClr>
              <a:buSzPts val="900"/>
              <a:buNone/>
              <a:defRPr sz="900"/>
            </a:lvl2pPr>
            <a:lvl3pPr indent="-228600" lvl="2" marL="1371600" rtl="0" algn="l">
              <a:spcBef>
                <a:spcPts val="200"/>
              </a:spcBef>
              <a:spcAft>
                <a:spcPts val="0"/>
              </a:spcAft>
              <a:buClr>
                <a:schemeClr val="dk1"/>
              </a:buClr>
              <a:buSzPts val="800"/>
              <a:buNone/>
              <a:defRPr sz="800"/>
            </a:lvl3pPr>
            <a:lvl4pPr indent="-228600" lvl="3" marL="1828800" rtl="0" algn="l">
              <a:spcBef>
                <a:spcPts val="100"/>
              </a:spcBef>
              <a:spcAft>
                <a:spcPts val="0"/>
              </a:spcAft>
              <a:buClr>
                <a:schemeClr val="dk1"/>
              </a:buClr>
              <a:buSzPts val="700"/>
              <a:buNone/>
              <a:defRPr sz="700"/>
            </a:lvl4pPr>
            <a:lvl5pPr indent="-228600" lvl="4" marL="2286000" rtl="0" algn="l">
              <a:spcBef>
                <a:spcPts val="100"/>
              </a:spcBef>
              <a:spcAft>
                <a:spcPts val="0"/>
              </a:spcAft>
              <a:buClr>
                <a:schemeClr val="dk1"/>
              </a:buClr>
              <a:buSzPts val="700"/>
              <a:buNone/>
              <a:defRPr sz="700"/>
            </a:lvl5pPr>
            <a:lvl6pPr indent="-228600" lvl="5" marL="2743200" rtl="0" algn="l">
              <a:spcBef>
                <a:spcPts val="100"/>
              </a:spcBef>
              <a:spcAft>
                <a:spcPts val="0"/>
              </a:spcAft>
              <a:buClr>
                <a:schemeClr val="dk1"/>
              </a:buClr>
              <a:buSzPts val="700"/>
              <a:buNone/>
              <a:defRPr sz="700"/>
            </a:lvl6pPr>
            <a:lvl7pPr indent="-228600" lvl="6" marL="3200400" rtl="0" algn="l">
              <a:spcBef>
                <a:spcPts val="100"/>
              </a:spcBef>
              <a:spcAft>
                <a:spcPts val="0"/>
              </a:spcAft>
              <a:buClr>
                <a:schemeClr val="dk1"/>
              </a:buClr>
              <a:buSzPts val="700"/>
              <a:buNone/>
              <a:defRPr sz="700"/>
            </a:lvl7pPr>
            <a:lvl8pPr indent="-228600" lvl="7" marL="3657600" rtl="0" algn="l">
              <a:spcBef>
                <a:spcPts val="100"/>
              </a:spcBef>
              <a:spcAft>
                <a:spcPts val="0"/>
              </a:spcAft>
              <a:buClr>
                <a:schemeClr val="dk1"/>
              </a:buClr>
              <a:buSzPts val="700"/>
              <a:buNone/>
              <a:defRPr sz="700"/>
            </a:lvl8pPr>
            <a:lvl9pPr indent="-228600" lvl="8" marL="4114800" rtl="0" algn="l">
              <a:spcBef>
                <a:spcPts val="100"/>
              </a:spcBef>
              <a:spcAft>
                <a:spcPts val="0"/>
              </a:spcAft>
              <a:buClr>
                <a:schemeClr val="dk1"/>
              </a:buClr>
              <a:buSzPts val="700"/>
              <a:buNone/>
              <a:defRPr sz="700"/>
            </a:lvl9pPr>
          </a:lstStyle>
          <a:p/>
        </p:txBody>
      </p:sp>
      <p:sp>
        <p:nvSpPr>
          <p:cNvPr id="70" name="Google Shape;70;p9"/>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1" name="Google Shape;71;p9"/>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2" name="Google Shape;72;p9"/>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10"/>
          <p:cNvSpPr txBox="1"/>
          <p:nvPr>
            <p:ph type="title"/>
          </p:nvPr>
        </p:nvSpPr>
        <p:spPr>
          <a:xfrm>
            <a:off x="1792288" y="3600452"/>
            <a:ext cx="5486400" cy="425100"/>
          </a:xfrm>
          <a:prstGeom prst="rect">
            <a:avLst/>
          </a:prstGeom>
          <a:noFill/>
          <a:ln>
            <a:noFill/>
          </a:ln>
        </p:spPr>
        <p:txBody>
          <a:bodyPr anchorCtr="0" anchor="b" bIns="34275" lIns="68575" spcFirstLastPara="1" rIns="68575" wrap="square" tIns="34275">
            <a:normAutofit/>
          </a:bodyPr>
          <a:lstStyle>
            <a:lvl1pPr lvl="0" rtl="0" algn="l">
              <a:spcBef>
                <a:spcPts val="0"/>
              </a:spcBef>
              <a:spcAft>
                <a:spcPts val="0"/>
              </a:spcAft>
              <a:buClr>
                <a:schemeClr val="dk1"/>
              </a:buClr>
              <a:buSzPts val="1500"/>
              <a:buFont typeface="Arial"/>
              <a:buNone/>
              <a:defRPr b="1" sz="1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5" name="Google Shape;75;p10"/>
          <p:cNvSpPr/>
          <p:nvPr>
            <p:ph idx="2" type="pic"/>
          </p:nvPr>
        </p:nvSpPr>
        <p:spPr>
          <a:xfrm>
            <a:off x="1792288" y="830179"/>
            <a:ext cx="5486400" cy="2715600"/>
          </a:xfrm>
          <a:prstGeom prst="rect">
            <a:avLst/>
          </a:prstGeom>
          <a:noFill/>
          <a:ln>
            <a:noFill/>
          </a:ln>
        </p:spPr>
      </p:sp>
      <p:sp>
        <p:nvSpPr>
          <p:cNvPr id="76" name="Google Shape;76;p10"/>
          <p:cNvSpPr txBox="1"/>
          <p:nvPr>
            <p:ph idx="1" type="body"/>
          </p:nvPr>
        </p:nvSpPr>
        <p:spPr>
          <a:xfrm>
            <a:off x="1792288" y="4025507"/>
            <a:ext cx="5486400" cy="603600"/>
          </a:xfrm>
          <a:prstGeom prst="rect">
            <a:avLst/>
          </a:prstGeom>
          <a:noFill/>
          <a:ln>
            <a:noFill/>
          </a:ln>
        </p:spPr>
        <p:txBody>
          <a:bodyPr anchorCtr="0" anchor="t" bIns="34275" lIns="68575" spcFirstLastPara="1" rIns="68575" wrap="square" tIns="34275">
            <a:normAutofit/>
          </a:bodyPr>
          <a:lstStyle>
            <a:lvl1pPr indent="-228600" lvl="0" marL="457200" rtl="0" algn="l">
              <a:spcBef>
                <a:spcPts val="200"/>
              </a:spcBef>
              <a:spcAft>
                <a:spcPts val="0"/>
              </a:spcAft>
              <a:buClr>
                <a:schemeClr val="dk1"/>
              </a:buClr>
              <a:buSzPts val="1100"/>
              <a:buNone/>
              <a:defRPr sz="1100"/>
            </a:lvl1pPr>
            <a:lvl2pPr indent="-228600" lvl="1" marL="914400" rtl="0" algn="l">
              <a:spcBef>
                <a:spcPts val="200"/>
              </a:spcBef>
              <a:spcAft>
                <a:spcPts val="0"/>
              </a:spcAft>
              <a:buClr>
                <a:schemeClr val="dk1"/>
              </a:buClr>
              <a:buSzPts val="900"/>
              <a:buNone/>
              <a:defRPr sz="900"/>
            </a:lvl2pPr>
            <a:lvl3pPr indent="-228600" lvl="2" marL="1371600" rtl="0" algn="l">
              <a:spcBef>
                <a:spcPts val="200"/>
              </a:spcBef>
              <a:spcAft>
                <a:spcPts val="0"/>
              </a:spcAft>
              <a:buClr>
                <a:schemeClr val="dk1"/>
              </a:buClr>
              <a:buSzPts val="800"/>
              <a:buNone/>
              <a:defRPr sz="800"/>
            </a:lvl3pPr>
            <a:lvl4pPr indent="-228600" lvl="3" marL="1828800" rtl="0" algn="l">
              <a:spcBef>
                <a:spcPts val="100"/>
              </a:spcBef>
              <a:spcAft>
                <a:spcPts val="0"/>
              </a:spcAft>
              <a:buClr>
                <a:schemeClr val="dk1"/>
              </a:buClr>
              <a:buSzPts val="700"/>
              <a:buNone/>
              <a:defRPr sz="700"/>
            </a:lvl4pPr>
            <a:lvl5pPr indent="-228600" lvl="4" marL="2286000" rtl="0" algn="l">
              <a:spcBef>
                <a:spcPts val="100"/>
              </a:spcBef>
              <a:spcAft>
                <a:spcPts val="0"/>
              </a:spcAft>
              <a:buClr>
                <a:schemeClr val="dk1"/>
              </a:buClr>
              <a:buSzPts val="700"/>
              <a:buNone/>
              <a:defRPr sz="700"/>
            </a:lvl5pPr>
            <a:lvl6pPr indent="-228600" lvl="5" marL="2743200" rtl="0" algn="l">
              <a:spcBef>
                <a:spcPts val="100"/>
              </a:spcBef>
              <a:spcAft>
                <a:spcPts val="0"/>
              </a:spcAft>
              <a:buClr>
                <a:schemeClr val="dk1"/>
              </a:buClr>
              <a:buSzPts val="700"/>
              <a:buNone/>
              <a:defRPr sz="700"/>
            </a:lvl6pPr>
            <a:lvl7pPr indent="-228600" lvl="6" marL="3200400" rtl="0" algn="l">
              <a:spcBef>
                <a:spcPts val="100"/>
              </a:spcBef>
              <a:spcAft>
                <a:spcPts val="0"/>
              </a:spcAft>
              <a:buClr>
                <a:schemeClr val="dk1"/>
              </a:buClr>
              <a:buSzPts val="700"/>
              <a:buNone/>
              <a:defRPr sz="700"/>
            </a:lvl7pPr>
            <a:lvl8pPr indent="-228600" lvl="7" marL="3657600" rtl="0" algn="l">
              <a:spcBef>
                <a:spcPts val="100"/>
              </a:spcBef>
              <a:spcAft>
                <a:spcPts val="0"/>
              </a:spcAft>
              <a:buClr>
                <a:schemeClr val="dk1"/>
              </a:buClr>
              <a:buSzPts val="700"/>
              <a:buNone/>
              <a:defRPr sz="700"/>
            </a:lvl8pPr>
            <a:lvl9pPr indent="-228600" lvl="8" marL="4114800" rtl="0" algn="l">
              <a:spcBef>
                <a:spcPts val="100"/>
              </a:spcBef>
              <a:spcAft>
                <a:spcPts val="0"/>
              </a:spcAft>
              <a:buClr>
                <a:schemeClr val="dk1"/>
              </a:buClr>
              <a:buSzPts val="700"/>
              <a:buNone/>
              <a:defRPr sz="700"/>
            </a:lvl9pPr>
          </a:lstStyle>
          <a:p/>
        </p:txBody>
      </p:sp>
      <p:sp>
        <p:nvSpPr>
          <p:cNvPr id="77" name="Google Shape;77;p10"/>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8" name="Google Shape;78;p10"/>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 name="Google Shape;79;p10"/>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830888"/>
            <a:ext cx="8229600" cy="857400"/>
          </a:xfrm>
          <a:prstGeom prst="rect">
            <a:avLst/>
          </a:prstGeom>
          <a:noFill/>
          <a:ln>
            <a:noFill/>
          </a:ln>
        </p:spPr>
        <p:txBody>
          <a:bodyPr anchorCtr="0" anchor="ctr" bIns="34275" lIns="68575" spcFirstLastPara="1" rIns="68575" wrap="square" tIns="34275">
            <a:normAutofit/>
          </a:bodyPr>
          <a:lstStyle>
            <a:lvl1pPr lvl="0" marR="0" rtl="0" algn="ctr">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 name="Google Shape;7;p1"/>
          <p:cNvSpPr txBox="1"/>
          <p:nvPr>
            <p:ph idx="1" type="body"/>
          </p:nvPr>
        </p:nvSpPr>
        <p:spPr>
          <a:xfrm>
            <a:off x="457200" y="1756191"/>
            <a:ext cx="8229600" cy="2838300"/>
          </a:xfrm>
          <a:prstGeom prst="rect">
            <a:avLst/>
          </a:prstGeom>
          <a:noFill/>
          <a:ln>
            <a:noFill/>
          </a:ln>
        </p:spPr>
        <p:txBody>
          <a:bodyPr anchorCtr="0" anchor="t" bIns="34275" lIns="68575" spcFirstLastPara="1" rIns="68575" wrap="square" tIns="34275">
            <a:normAutofit/>
          </a:bodyPr>
          <a:lstStyle>
            <a:lvl1pPr indent="-381000" lvl="0" marL="4572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11" name="Google Shape;11;p1"/>
          <p:cNvCxnSpPr/>
          <p:nvPr/>
        </p:nvCxnSpPr>
        <p:spPr>
          <a:xfrm>
            <a:off x="152404" y="4931330"/>
            <a:ext cx="7050300" cy="0"/>
          </a:xfrm>
          <a:prstGeom prst="straightConnector1">
            <a:avLst/>
          </a:prstGeom>
          <a:noFill/>
          <a:ln cap="flat" cmpd="sng" w="12700">
            <a:solidFill>
              <a:srgbClr val="E4002B"/>
            </a:solidFill>
            <a:prstDash val="solid"/>
            <a:miter lim="400000"/>
            <a:headEnd len="sm" w="sm" type="none"/>
            <a:tailEnd len="sm" w="sm" type="none"/>
          </a:ln>
        </p:spPr>
      </p:cxnSp>
      <p:pic>
        <p:nvPicPr>
          <p:cNvPr id="12" name="Google Shape;12;p1"/>
          <p:cNvPicPr preferRelativeResize="0"/>
          <p:nvPr/>
        </p:nvPicPr>
        <p:blipFill rotWithShape="1">
          <a:blip r:embed="rId1">
            <a:alphaModFix/>
          </a:blip>
          <a:srcRect b="0" l="0" r="0" t="0"/>
          <a:stretch/>
        </p:blipFill>
        <p:spPr>
          <a:xfrm>
            <a:off x="287867" y="173873"/>
            <a:ext cx="8568268" cy="694724"/>
          </a:xfrm>
          <a:prstGeom prst="rect">
            <a:avLst/>
          </a:prstGeom>
          <a:noFill/>
          <a:ln>
            <a:noFill/>
          </a:ln>
        </p:spPr>
      </p:pic>
      <p:sp>
        <p:nvSpPr>
          <p:cNvPr id="13" name="Google Shape;13;p1"/>
          <p:cNvSpPr/>
          <p:nvPr/>
        </p:nvSpPr>
        <p:spPr>
          <a:xfrm>
            <a:off x="287867" y="287335"/>
            <a:ext cx="90600" cy="436800"/>
          </a:xfrm>
          <a:prstGeom prst="rect">
            <a:avLst/>
          </a:prstGeom>
          <a:solidFill>
            <a:srgbClr val="FFFF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7" name="Shape 87"/>
        <p:cNvGrpSpPr/>
        <p:nvPr/>
      </p:nvGrpSpPr>
      <p:grpSpPr>
        <a:xfrm>
          <a:off x="0" y="0"/>
          <a:ext cx="0" cy="0"/>
          <a:chOff x="0" y="0"/>
          <a:chExt cx="0" cy="0"/>
        </a:xfrm>
      </p:grpSpPr>
      <p:sp>
        <p:nvSpPr>
          <p:cNvPr id="88" name="Google Shape;88;p12"/>
          <p:cNvSpPr/>
          <p:nvPr/>
        </p:nvSpPr>
        <p:spPr>
          <a:xfrm>
            <a:off x="0" y="0"/>
            <a:ext cx="9144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12"/>
          <p:cNvPicPr preferRelativeResize="0"/>
          <p:nvPr/>
        </p:nvPicPr>
        <p:blipFill>
          <a:blip r:embed="rId4">
            <a:alphaModFix amt="55000"/>
          </a:blip>
          <a:stretch>
            <a:fillRect/>
          </a:stretch>
        </p:blipFill>
        <p:spPr>
          <a:xfrm>
            <a:off x="19625" y="0"/>
            <a:ext cx="9143999" cy="5087725"/>
          </a:xfrm>
          <a:prstGeom prst="rect">
            <a:avLst/>
          </a:prstGeom>
          <a:noFill/>
          <a:ln>
            <a:noFill/>
          </a:ln>
        </p:spPr>
      </p:pic>
      <p:sp>
        <p:nvSpPr>
          <p:cNvPr id="90" name="Google Shape;90;p12"/>
          <p:cNvSpPr txBox="1"/>
          <p:nvPr>
            <p:ph type="ctrTitle"/>
          </p:nvPr>
        </p:nvSpPr>
        <p:spPr>
          <a:xfrm>
            <a:off x="331325" y="1585950"/>
            <a:ext cx="8520600" cy="20526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Study Abroad Experience Revi</a:t>
            </a:r>
            <a:r>
              <a:rPr lang="en"/>
              <a:t>ews</a:t>
            </a:r>
            <a:endParaRPr/>
          </a:p>
        </p:txBody>
      </p:sp>
      <p:sp>
        <p:nvSpPr>
          <p:cNvPr id="91" name="Google Shape;91;p12"/>
          <p:cNvSpPr txBox="1"/>
          <p:nvPr>
            <p:ph idx="1" type="subTitle"/>
          </p:nvPr>
        </p:nvSpPr>
        <p:spPr>
          <a:xfrm>
            <a:off x="311700" y="3672325"/>
            <a:ext cx="8520600" cy="1415400"/>
          </a:xfrm>
          <a:prstGeom prst="rect">
            <a:avLst/>
          </a:prstGeom>
        </p:spPr>
        <p:txBody>
          <a:bodyPr anchorCtr="0" anchor="t" bIns="34275" lIns="68575" spcFirstLastPara="1" rIns="68575" wrap="square" tIns="34275">
            <a:normAutofit fontScale="92500" lnSpcReduction="20000"/>
          </a:bodyPr>
          <a:lstStyle/>
          <a:p>
            <a:pPr indent="0" lvl="0" marL="0" rtl="0" algn="ctr">
              <a:lnSpc>
                <a:spcPct val="115000"/>
              </a:lnSpc>
              <a:spcBef>
                <a:spcPts val="400"/>
              </a:spcBef>
              <a:spcAft>
                <a:spcPts val="0"/>
              </a:spcAft>
              <a:buNone/>
            </a:pPr>
            <a:r>
              <a:rPr lang="en" sz="1200"/>
              <a:t>Blain Judkins</a:t>
            </a:r>
            <a:endParaRPr sz="1200"/>
          </a:p>
          <a:p>
            <a:pPr indent="0" lvl="0" marL="0" rtl="0" algn="ctr">
              <a:lnSpc>
                <a:spcPct val="115000"/>
              </a:lnSpc>
              <a:spcBef>
                <a:spcPts val="400"/>
              </a:spcBef>
              <a:spcAft>
                <a:spcPts val="0"/>
              </a:spcAft>
              <a:buNone/>
            </a:pPr>
            <a:r>
              <a:rPr lang="en" sz="1200"/>
              <a:t>Kylee Friederichs</a:t>
            </a:r>
            <a:endParaRPr sz="1200"/>
          </a:p>
          <a:p>
            <a:pPr indent="0" lvl="0" marL="0" rtl="0" algn="ctr">
              <a:lnSpc>
                <a:spcPct val="115000"/>
              </a:lnSpc>
              <a:spcBef>
                <a:spcPts val="400"/>
              </a:spcBef>
              <a:spcAft>
                <a:spcPts val="0"/>
              </a:spcAft>
              <a:buNone/>
            </a:pPr>
            <a:r>
              <a:rPr lang="en" sz="1200"/>
              <a:t>Parul Damahe</a:t>
            </a:r>
            <a:endParaRPr sz="1200"/>
          </a:p>
          <a:p>
            <a:pPr indent="0" lvl="0" marL="0" rtl="0" algn="ctr">
              <a:lnSpc>
                <a:spcPct val="115000"/>
              </a:lnSpc>
              <a:spcBef>
                <a:spcPts val="400"/>
              </a:spcBef>
              <a:spcAft>
                <a:spcPts val="0"/>
              </a:spcAft>
              <a:buNone/>
            </a:pPr>
            <a:r>
              <a:rPr lang="en" sz="1200"/>
              <a:t>Tejasri Swaroop Boppana</a:t>
            </a:r>
            <a:endParaRPr sz="1200"/>
          </a:p>
          <a:p>
            <a:pPr indent="0" lvl="0" marL="0" rtl="0" algn="ctr">
              <a:lnSpc>
                <a:spcPct val="115000"/>
              </a:lnSpc>
              <a:spcBef>
                <a:spcPts val="400"/>
              </a:spcBef>
              <a:spcAft>
                <a:spcPts val="0"/>
              </a:spcAft>
              <a:buNone/>
            </a:pPr>
            <a:r>
              <a:rPr lang="en" sz="1200"/>
              <a:t>Yijin Fang</a:t>
            </a:r>
            <a:endParaRPr sz="1200"/>
          </a:p>
          <a:p>
            <a:pPr indent="0" lvl="0" marL="0" rtl="0" algn="ctr">
              <a:lnSpc>
                <a:spcPct val="115000"/>
              </a:lnSpc>
              <a:spcBef>
                <a:spcPts val="400"/>
              </a:spcBef>
              <a:spcAft>
                <a:spcPts val="0"/>
              </a:spcAft>
              <a:buNone/>
            </a:pPr>
            <a:r>
              <a:rPr lang="en" sz="1200"/>
              <a:t>Yu-Hsi Lin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290925" y="184700"/>
            <a:ext cx="8561100" cy="696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4000">
                <a:solidFill>
                  <a:schemeClr val="lt1"/>
                </a:solidFill>
              </a:rPr>
              <a:t> </a:t>
            </a:r>
            <a:r>
              <a:rPr lang="en" sz="4000">
                <a:solidFill>
                  <a:schemeClr val="lt1"/>
                </a:solidFill>
              </a:rPr>
              <a:t>Lessons Learned</a:t>
            </a:r>
            <a:endParaRPr sz="4000">
              <a:solidFill>
                <a:schemeClr val="lt1"/>
              </a:solidFill>
            </a:endParaRPr>
          </a:p>
        </p:txBody>
      </p:sp>
      <p:sp>
        <p:nvSpPr>
          <p:cNvPr id="149" name="Google Shape;149;p21"/>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81000" lvl="0" marL="457200" rtl="0" algn="l">
              <a:spcBef>
                <a:spcPts val="500"/>
              </a:spcBef>
              <a:spcAft>
                <a:spcPts val="0"/>
              </a:spcAft>
              <a:buSzPts val="2400"/>
              <a:buChar char="•"/>
            </a:pPr>
            <a:r>
              <a:rPr lang="en"/>
              <a:t>TDD is hard… but worth it!</a:t>
            </a:r>
            <a:endParaRPr/>
          </a:p>
          <a:p>
            <a:pPr indent="-381000" lvl="0" marL="457200" rtl="0" algn="l">
              <a:spcBef>
                <a:spcPts val="500"/>
              </a:spcBef>
              <a:spcAft>
                <a:spcPts val="0"/>
              </a:spcAft>
              <a:buSzPts val="2400"/>
              <a:buChar char="•"/>
            </a:pPr>
            <a:r>
              <a:rPr lang="en"/>
              <a:t>AGILE is definitely the most efficient development practice.</a:t>
            </a:r>
            <a:endParaRPr/>
          </a:p>
          <a:p>
            <a:pPr indent="-381000" lvl="0" marL="457200" rtl="0" algn="l">
              <a:spcBef>
                <a:spcPts val="500"/>
              </a:spcBef>
              <a:spcAft>
                <a:spcPts val="0"/>
              </a:spcAft>
              <a:buSzPts val="2400"/>
              <a:buChar char="•"/>
            </a:pPr>
            <a:r>
              <a:rPr lang="en"/>
              <a:t>Organization and communication are key components of the software engineering process.</a:t>
            </a:r>
            <a:endParaRPr/>
          </a:p>
          <a:p>
            <a:pPr indent="-381000" lvl="0" marL="457200" rtl="0" algn="l">
              <a:spcBef>
                <a:spcPts val="500"/>
              </a:spcBef>
              <a:spcAft>
                <a:spcPts val="0"/>
              </a:spcAft>
              <a:buSzPts val="2400"/>
              <a:buChar char="•"/>
            </a:pPr>
            <a:r>
              <a:rPr lang="en"/>
              <a:t>Clear documentation makes things much easier.</a:t>
            </a:r>
            <a:endParaRPr/>
          </a:p>
          <a:p>
            <a:pPr indent="0" lvl="0" marL="457200" rtl="0" algn="l">
              <a:spcBef>
                <a:spcPts val="5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3" name="Shape 153"/>
        <p:cNvGrpSpPr/>
        <p:nvPr/>
      </p:nvGrpSpPr>
      <p:grpSpPr>
        <a:xfrm>
          <a:off x="0" y="0"/>
          <a:ext cx="0" cy="0"/>
          <a:chOff x="0" y="0"/>
          <a:chExt cx="0" cy="0"/>
        </a:xfrm>
      </p:grpSpPr>
      <p:sp>
        <p:nvSpPr>
          <p:cNvPr id="154" name="Google Shape;154;p22"/>
          <p:cNvSpPr/>
          <p:nvPr/>
        </p:nvSpPr>
        <p:spPr>
          <a:xfrm>
            <a:off x="0" y="0"/>
            <a:ext cx="9144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txBox="1"/>
          <p:nvPr>
            <p:ph idx="1" type="body"/>
          </p:nvPr>
        </p:nvSpPr>
        <p:spPr>
          <a:xfrm>
            <a:off x="1237800" y="1897350"/>
            <a:ext cx="6668400" cy="1348800"/>
          </a:xfrm>
          <a:prstGeom prst="rect">
            <a:avLst/>
          </a:prstGeom>
        </p:spPr>
        <p:txBody>
          <a:bodyPr anchorCtr="0" anchor="t" bIns="34275" lIns="68575" spcFirstLastPara="1" rIns="68575" wrap="square" tIns="34275">
            <a:noAutofit/>
          </a:bodyPr>
          <a:lstStyle/>
          <a:p>
            <a:pPr indent="0" lvl="0" marL="0" rtl="0" algn="ctr">
              <a:lnSpc>
                <a:spcPct val="80000"/>
              </a:lnSpc>
              <a:spcBef>
                <a:spcPts val="500"/>
              </a:spcBef>
              <a:spcAft>
                <a:spcPts val="0"/>
              </a:spcAft>
              <a:buNone/>
            </a:pPr>
            <a:r>
              <a:rPr lang="en" sz="8600">
                <a:solidFill>
                  <a:schemeClr val="lt1"/>
                </a:solidFill>
              </a:rPr>
              <a:t>Thank you!</a:t>
            </a:r>
            <a:endParaRPr sz="86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3"/>
          <p:cNvSpPr txBox="1"/>
          <p:nvPr>
            <p:ph type="title"/>
          </p:nvPr>
        </p:nvSpPr>
        <p:spPr>
          <a:xfrm>
            <a:off x="286900" y="195300"/>
            <a:ext cx="8570700" cy="653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4000">
                <a:solidFill>
                  <a:schemeClr val="lt1"/>
                </a:solidFill>
              </a:rPr>
              <a:t> </a:t>
            </a:r>
            <a:r>
              <a:rPr lang="en" sz="4000">
                <a:solidFill>
                  <a:schemeClr val="lt1"/>
                </a:solidFill>
              </a:rPr>
              <a:t>Main Objective</a:t>
            </a:r>
            <a:endParaRPr sz="4000">
              <a:solidFill>
                <a:schemeClr val="lt1"/>
              </a:solidFill>
            </a:endParaRPr>
          </a:p>
        </p:txBody>
      </p:sp>
      <p:sp>
        <p:nvSpPr>
          <p:cNvPr id="97" name="Google Shape;97;p13"/>
          <p:cNvSpPr txBox="1"/>
          <p:nvPr>
            <p:ph idx="1" type="body"/>
          </p:nvPr>
        </p:nvSpPr>
        <p:spPr>
          <a:xfrm>
            <a:off x="311700" y="1152475"/>
            <a:ext cx="8520600" cy="3416400"/>
          </a:xfrm>
          <a:prstGeom prst="rect">
            <a:avLst/>
          </a:prstGeom>
        </p:spPr>
        <p:txBody>
          <a:bodyPr anchorCtr="0" anchor="t" bIns="34275" lIns="68575" spcFirstLastPara="1" rIns="68575" wrap="square" tIns="34275">
            <a:normAutofit lnSpcReduction="10000"/>
          </a:bodyPr>
          <a:lstStyle/>
          <a:p>
            <a:pPr indent="0" lvl="0" marL="0" rtl="0" algn="l">
              <a:spcBef>
                <a:spcPts val="500"/>
              </a:spcBef>
              <a:spcAft>
                <a:spcPts val="0"/>
              </a:spcAft>
              <a:buNone/>
            </a:pPr>
            <a:r>
              <a:rPr b="1" i="1" lang="en"/>
              <a:t>What ?</a:t>
            </a:r>
            <a:r>
              <a:rPr b="1" lang="en"/>
              <a:t> </a:t>
            </a:r>
            <a:endParaRPr b="1"/>
          </a:p>
          <a:p>
            <a:pPr indent="0" lvl="0" marL="0" rtl="0" algn="l">
              <a:spcBef>
                <a:spcPts val="500"/>
              </a:spcBef>
              <a:spcAft>
                <a:spcPts val="0"/>
              </a:spcAft>
              <a:buNone/>
            </a:pPr>
            <a:r>
              <a:rPr lang="en"/>
              <a:t>This is a review </a:t>
            </a:r>
            <a:r>
              <a:rPr lang="en"/>
              <a:t>website for Aggies to share their experiences and useful tips from a study abroad trip. </a:t>
            </a:r>
            <a:endParaRPr/>
          </a:p>
          <a:p>
            <a:pPr indent="0" lvl="0" marL="0" rtl="0" algn="l">
              <a:spcBef>
                <a:spcPts val="500"/>
              </a:spcBef>
              <a:spcAft>
                <a:spcPts val="0"/>
              </a:spcAft>
              <a:buNone/>
            </a:pPr>
            <a:r>
              <a:rPr b="1" i="1" lang="en"/>
              <a:t>Why ? </a:t>
            </a:r>
            <a:endParaRPr b="1" i="1"/>
          </a:p>
          <a:p>
            <a:pPr indent="0" lvl="0" marL="0" rtl="0" algn="l">
              <a:spcBef>
                <a:spcPts val="500"/>
              </a:spcBef>
              <a:spcAft>
                <a:spcPts val="0"/>
              </a:spcAft>
              <a:buNone/>
            </a:pPr>
            <a:r>
              <a:rPr lang="en"/>
              <a:t>The website would contain helpful information for the students going for study </a:t>
            </a:r>
            <a:r>
              <a:rPr lang="en"/>
              <a:t>abroad</a:t>
            </a:r>
            <a:r>
              <a:rPr lang="en"/>
              <a:t> trips.</a:t>
            </a:r>
            <a:endParaRPr/>
          </a:p>
          <a:p>
            <a:pPr indent="0" lvl="0" marL="0" rtl="0" algn="l">
              <a:spcBef>
                <a:spcPts val="500"/>
              </a:spcBef>
              <a:spcAft>
                <a:spcPts val="0"/>
              </a:spcAft>
              <a:buNone/>
            </a:pPr>
            <a:r>
              <a:rPr b="1" i="1" lang="en"/>
              <a:t>Who ? </a:t>
            </a:r>
            <a:endParaRPr b="1" i="1"/>
          </a:p>
          <a:p>
            <a:pPr indent="0" lvl="0" marL="0" rtl="0" algn="l">
              <a:spcBef>
                <a:spcPts val="500"/>
              </a:spcBef>
              <a:spcAft>
                <a:spcPts val="0"/>
              </a:spcAft>
              <a:buNone/>
            </a:pPr>
            <a:r>
              <a:rPr lang="en"/>
              <a:t>The website can be used by </a:t>
            </a:r>
            <a:r>
              <a:rPr lang="en"/>
              <a:t>current and </a:t>
            </a:r>
            <a:r>
              <a:rPr lang="en"/>
              <a:t>prospective study abroad students.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4"/>
          <p:cNvSpPr txBox="1"/>
          <p:nvPr>
            <p:ph type="title"/>
          </p:nvPr>
        </p:nvSpPr>
        <p:spPr>
          <a:xfrm>
            <a:off x="286900" y="184925"/>
            <a:ext cx="8570700" cy="6960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4000">
                <a:solidFill>
                  <a:schemeClr val="lt1"/>
                </a:solidFill>
              </a:rPr>
              <a:t> </a:t>
            </a:r>
            <a:r>
              <a:rPr lang="en" sz="4000">
                <a:solidFill>
                  <a:schemeClr val="lt1"/>
                </a:solidFill>
              </a:rPr>
              <a:t>Main Design </a:t>
            </a:r>
            <a:endParaRPr sz="4000">
              <a:solidFill>
                <a:schemeClr val="lt1"/>
              </a:solidFill>
            </a:endParaRPr>
          </a:p>
        </p:txBody>
      </p:sp>
      <p:sp>
        <p:nvSpPr>
          <p:cNvPr id="103" name="Google Shape;103;p14"/>
          <p:cNvSpPr txBox="1"/>
          <p:nvPr>
            <p:ph idx="1" type="body"/>
          </p:nvPr>
        </p:nvSpPr>
        <p:spPr>
          <a:xfrm>
            <a:off x="311700" y="1150575"/>
            <a:ext cx="8520600" cy="3416400"/>
          </a:xfrm>
          <a:prstGeom prst="rect">
            <a:avLst/>
          </a:prstGeom>
        </p:spPr>
        <p:txBody>
          <a:bodyPr anchorCtr="0" anchor="t" bIns="34275" lIns="68575" spcFirstLastPara="1" rIns="68575" wrap="square" tIns="34275">
            <a:normAutofit lnSpcReduction="20000"/>
          </a:bodyPr>
          <a:lstStyle/>
          <a:p>
            <a:pPr indent="0" lvl="0" marL="0" rtl="0" algn="l">
              <a:spcBef>
                <a:spcPts val="500"/>
              </a:spcBef>
              <a:spcAft>
                <a:spcPts val="0"/>
              </a:spcAft>
              <a:buNone/>
            </a:pPr>
            <a:r>
              <a:rPr lang="en"/>
              <a:t>As an user of this website, here are some of the basic things that you can do:</a:t>
            </a:r>
            <a:endParaRPr/>
          </a:p>
          <a:p>
            <a:pPr indent="-381000" lvl="0" marL="457200" rtl="0" algn="l">
              <a:spcBef>
                <a:spcPts val="500"/>
              </a:spcBef>
              <a:spcAft>
                <a:spcPts val="0"/>
              </a:spcAft>
              <a:buSzPts val="2400"/>
              <a:buChar char="•"/>
            </a:pPr>
            <a:r>
              <a:rPr lang="en"/>
              <a:t>Add an experience and rate it. </a:t>
            </a:r>
            <a:endParaRPr/>
          </a:p>
          <a:p>
            <a:pPr indent="-381000" lvl="0" marL="457200" rtl="0" algn="l">
              <a:spcBef>
                <a:spcPts val="500"/>
              </a:spcBef>
              <a:spcAft>
                <a:spcPts val="0"/>
              </a:spcAft>
              <a:buSzPts val="2400"/>
              <a:buChar char="•"/>
            </a:pPr>
            <a:r>
              <a:rPr lang="en"/>
              <a:t>Add a tip.</a:t>
            </a:r>
            <a:endParaRPr/>
          </a:p>
          <a:p>
            <a:pPr indent="-381000" lvl="0" marL="457200" rtl="0" algn="l">
              <a:spcBef>
                <a:spcPts val="500"/>
              </a:spcBef>
              <a:spcAft>
                <a:spcPts val="0"/>
              </a:spcAft>
              <a:buSzPts val="2400"/>
              <a:buChar char="•"/>
            </a:pPr>
            <a:r>
              <a:rPr lang="en"/>
              <a:t>Mark a tip as helpful.</a:t>
            </a:r>
            <a:endParaRPr/>
          </a:p>
          <a:p>
            <a:pPr indent="-381000" lvl="0" marL="457200" rtl="0" algn="l">
              <a:spcBef>
                <a:spcPts val="500"/>
              </a:spcBef>
              <a:spcAft>
                <a:spcPts val="0"/>
              </a:spcAft>
              <a:buSzPts val="2400"/>
              <a:buChar char="•"/>
            </a:pPr>
            <a:r>
              <a:rPr lang="en"/>
              <a:t>Comment/Rate an experience. </a:t>
            </a:r>
            <a:endParaRPr/>
          </a:p>
          <a:p>
            <a:pPr indent="-381000" lvl="0" marL="457200" rtl="0" algn="l">
              <a:spcBef>
                <a:spcPts val="500"/>
              </a:spcBef>
              <a:spcAft>
                <a:spcPts val="0"/>
              </a:spcAft>
              <a:buSzPts val="2400"/>
              <a:buChar char="•"/>
            </a:pPr>
            <a:r>
              <a:rPr lang="en"/>
              <a:t>Bookmark an experience to save for later.</a:t>
            </a:r>
            <a:endParaRPr/>
          </a:p>
          <a:p>
            <a:pPr indent="-381000" lvl="0" marL="457200" rtl="0" algn="l">
              <a:spcBef>
                <a:spcPts val="500"/>
              </a:spcBef>
              <a:spcAft>
                <a:spcPts val="0"/>
              </a:spcAft>
              <a:buSzPts val="2400"/>
              <a:buChar char="•"/>
            </a:pPr>
            <a:r>
              <a:rPr lang="en"/>
              <a:t>Upload photos/View all photos in a gallery.</a:t>
            </a:r>
            <a:endParaRPr/>
          </a:p>
          <a:p>
            <a:pPr indent="-381000" lvl="0" marL="457200" rtl="0" algn="l">
              <a:spcBef>
                <a:spcPts val="500"/>
              </a:spcBef>
              <a:spcAft>
                <a:spcPts val="0"/>
              </a:spcAft>
              <a:buSzPts val="2400"/>
              <a:buChar char="•"/>
            </a:pPr>
            <a:r>
              <a:rPr lang="en"/>
              <a:t>Add a location to an experience.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5"/>
          <p:cNvSpPr txBox="1"/>
          <p:nvPr>
            <p:ph type="title"/>
          </p:nvPr>
        </p:nvSpPr>
        <p:spPr>
          <a:xfrm>
            <a:off x="286025" y="184700"/>
            <a:ext cx="8546400" cy="686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4000">
                <a:solidFill>
                  <a:schemeClr val="lt1"/>
                </a:solidFill>
              </a:rPr>
              <a:t> </a:t>
            </a:r>
            <a:r>
              <a:rPr lang="en" sz="4000">
                <a:solidFill>
                  <a:schemeClr val="lt1"/>
                </a:solidFill>
              </a:rPr>
              <a:t>Functionalities </a:t>
            </a:r>
            <a:endParaRPr sz="4000">
              <a:solidFill>
                <a:schemeClr val="lt1"/>
              </a:solidFill>
            </a:endParaRPr>
          </a:p>
        </p:txBody>
      </p:sp>
      <p:sp>
        <p:nvSpPr>
          <p:cNvPr id="109" name="Google Shape;109;p15"/>
          <p:cNvSpPr txBox="1"/>
          <p:nvPr>
            <p:ph idx="1" type="body"/>
          </p:nvPr>
        </p:nvSpPr>
        <p:spPr>
          <a:xfrm>
            <a:off x="311700" y="1152475"/>
            <a:ext cx="8520600" cy="3416400"/>
          </a:xfrm>
          <a:prstGeom prst="rect">
            <a:avLst/>
          </a:prstGeom>
        </p:spPr>
        <p:txBody>
          <a:bodyPr anchorCtr="0" anchor="t" bIns="34275" lIns="68575" spcFirstLastPara="1" rIns="68575" wrap="square" tIns="34275">
            <a:normAutofit fontScale="85000" lnSpcReduction="20000"/>
          </a:bodyPr>
          <a:lstStyle/>
          <a:p>
            <a:pPr indent="-358140" lvl="0" marL="457200" rtl="0" algn="l">
              <a:spcBef>
                <a:spcPts val="500"/>
              </a:spcBef>
              <a:spcAft>
                <a:spcPts val="0"/>
              </a:spcAft>
              <a:buSzPct val="100000"/>
              <a:buChar char="•"/>
            </a:pPr>
            <a:r>
              <a:rPr lang="en"/>
              <a:t>Bookmark an experience to refer to it in the future</a:t>
            </a:r>
            <a:endParaRPr/>
          </a:p>
          <a:p>
            <a:pPr indent="-358140" lvl="0" marL="457200" rtl="0" algn="l">
              <a:spcBef>
                <a:spcPts val="500"/>
              </a:spcBef>
              <a:spcAft>
                <a:spcPts val="0"/>
              </a:spcAft>
              <a:buSzPct val="100000"/>
              <a:buChar char="•"/>
            </a:pPr>
            <a:r>
              <a:rPr lang="en"/>
              <a:t>Upload multiple images as a part of an experience.</a:t>
            </a:r>
            <a:endParaRPr/>
          </a:p>
          <a:p>
            <a:pPr indent="-358140" lvl="0" marL="457200" rtl="0" algn="l">
              <a:spcBef>
                <a:spcPts val="500"/>
              </a:spcBef>
              <a:spcAft>
                <a:spcPts val="0"/>
              </a:spcAft>
              <a:buSzPct val="100000"/>
              <a:buChar char="•"/>
            </a:pPr>
            <a:r>
              <a:rPr lang="en"/>
              <a:t>View the images in a carousel. </a:t>
            </a:r>
            <a:endParaRPr/>
          </a:p>
          <a:p>
            <a:pPr indent="-358140" lvl="0" marL="457200" rtl="0" algn="l">
              <a:spcBef>
                <a:spcPts val="500"/>
              </a:spcBef>
              <a:spcAft>
                <a:spcPts val="0"/>
              </a:spcAft>
              <a:buSzPct val="100000"/>
              <a:buChar char="•"/>
            </a:pPr>
            <a:r>
              <a:rPr lang="en"/>
              <a:t>Viewing the full image in a popup window.</a:t>
            </a:r>
            <a:endParaRPr/>
          </a:p>
          <a:p>
            <a:pPr indent="-358140" lvl="0" marL="457200" rtl="0" algn="l">
              <a:spcBef>
                <a:spcPts val="500"/>
              </a:spcBef>
              <a:spcAft>
                <a:spcPts val="0"/>
              </a:spcAft>
              <a:buSzPct val="100000"/>
              <a:buChar char="•"/>
            </a:pPr>
            <a:r>
              <a:rPr lang="en"/>
              <a:t>Add a location for the experience and redirect to google maps on click.</a:t>
            </a:r>
            <a:endParaRPr/>
          </a:p>
          <a:p>
            <a:pPr indent="-358140" lvl="0" marL="457200" rtl="0" algn="l">
              <a:spcBef>
                <a:spcPts val="500"/>
              </a:spcBef>
              <a:spcAft>
                <a:spcPts val="0"/>
              </a:spcAft>
              <a:buSzPct val="100000"/>
              <a:buChar char="•"/>
            </a:pPr>
            <a:r>
              <a:rPr lang="en"/>
              <a:t>Search/filter experiences by location.</a:t>
            </a:r>
            <a:endParaRPr/>
          </a:p>
          <a:p>
            <a:pPr indent="-358140" lvl="0" marL="457200" rtl="0" algn="l">
              <a:spcBef>
                <a:spcPts val="500"/>
              </a:spcBef>
              <a:spcAft>
                <a:spcPts val="0"/>
              </a:spcAft>
              <a:buSzPct val="100000"/>
              <a:buChar char="•"/>
            </a:pPr>
            <a:r>
              <a:rPr lang="en"/>
              <a:t>Automatic email notification to a banned user with reason. </a:t>
            </a:r>
            <a:endParaRPr/>
          </a:p>
          <a:p>
            <a:pPr indent="-358140" lvl="0" marL="457200" rtl="0" algn="l">
              <a:spcBef>
                <a:spcPts val="500"/>
              </a:spcBef>
              <a:spcAft>
                <a:spcPts val="0"/>
              </a:spcAft>
              <a:buSzPct val="100000"/>
              <a:buChar char="•"/>
            </a:pPr>
            <a:r>
              <a:rPr lang="en"/>
              <a:t>Random </a:t>
            </a:r>
            <a:r>
              <a:rPr lang="en"/>
              <a:t>background</a:t>
            </a:r>
            <a:r>
              <a:rPr lang="en"/>
              <a:t> images on reload. </a:t>
            </a:r>
            <a:endParaRPr/>
          </a:p>
          <a:p>
            <a:pPr indent="-358140" lvl="0" marL="457200" rtl="0" algn="l">
              <a:spcBef>
                <a:spcPts val="500"/>
              </a:spcBef>
              <a:spcAft>
                <a:spcPts val="0"/>
              </a:spcAft>
              <a:buSzPct val="100000"/>
              <a:buChar char="•"/>
            </a:pPr>
            <a:r>
              <a:rPr lang="en"/>
              <a:t>View all the images </a:t>
            </a:r>
            <a:r>
              <a:rPr lang="en"/>
              <a:t>for</a:t>
            </a:r>
            <a:r>
              <a:rPr lang="en"/>
              <a:t> a program in a gallery. </a:t>
            </a:r>
            <a:endParaRPr/>
          </a:p>
          <a:p>
            <a:pPr indent="-358140" lvl="0" marL="457200" rtl="0" algn="l">
              <a:spcBef>
                <a:spcPts val="500"/>
              </a:spcBef>
              <a:spcAft>
                <a:spcPts val="0"/>
              </a:spcAft>
              <a:buSzPct val="100000"/>
              <a:buChar char="•"/>
            </a:pPr>
            <a:r>
              <a:rPr lang="en"/>
              <a:t>Redirect to the experience when clicking on an image in the gallery.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3" name="Shape 113"/>
        <p:cNvGrpSpPr/>
        <p:nvPr/>
      </p:nvGrpSpPr>
      <p:grpSpPr>
        <a:xfrm>
          <a:off x="0" y="0"/>
          <a:ext cx="0" cy="0"/>
          <a:chOff x="0" y="0"/>
          <a:chExt cx="0" cy="0"/>
        </a:xfrm>
      </p:grpSpPr>
      <p:sp>
        <p:nvSpPr>
          <p:cNvPr id="114" name="Google Shape;114;p16"/>
          <p:cNvSpPr txBox="1"/>
          <p:nvPr>
            <p:ph type="title"/>
          </p:nvPr>
        </p:nvSpPr>
        <p:spPr>
          <a:xfrm>
            <a:off x="311700" y="445025"/>
            <a:ext cx="8520600" cy="5727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t/>
            </a:r>
            <a:endParaRPr/>
          </a:p>
        </p:txBody>
      </p:sp>
      <p:sp>
        <p:nvSpPr>
          <p:cNvPr id="115" name="Google Shape;115;p16"/>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t/>
            </a:r>
            <a:endParaRPr/>
          </a:p>
        </p:txBody>
      </p:sp>
      <p:pic>
        <p:nvPicPr>
          <p:cNvPr id="116" name="Google Shape;116;p16"/>
          <p:cNvPicPr preferRelativeResize="0"/>
          <p:nvPr/>
        </p:nvPicPr>
        <p:blipFill>
          <a:blip r:embed="rId3">
            <a:alphaModFix/>
          </a:blip>
          <a:stretch>
            <a:fillRect/>
          </a:stretch>
        </p:blipFill>
        <p:spPr>
          <a:xfrm>
            <a:off x="0" y="49113"/>
            <a:ext cx="9144003" cy="5045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0" name="Shape 120"/>
        <p:cNvGrpSpPr/>
        <p:nvPr/>
      </p:nvGrpSpPr>
      <p:grpSpPr>
        <a:xfrm>
          <a:off x="0" y="0"/>
          <a:ext cx="0" cy="0"/>
          <a:chOff x="0" y="0"/>
          <a:chExt cx="0" cy="0"/>
        </a:xfrm>
      </p:grpSpPr>
      <p:sp>
        <p:nvSpPr>
          <p:cNvPr id="121" name="Google Shape;121;p17"/>
          <p:cNvSpPr txBox="1"/>
          <p:nvPr>
            <p:ph type="title"/>
          </p:nvPr>
        </p:nvSpPr>
        <p:spPr>
          <a:xfrm>
            <a:off x="311700" y="445025"/>
            <a:ext cx="8520600" cy="5727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t/>
            </a:r>
            <a:endParaRPr/>
          </a:p>
        </p:txBody>
      </p:sp>
      <p:sp>
        <p:nvSpPr>
          <p:cNvPr id="122" name="Google Shape;122;p17"/>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t/>
            </a:r>
            <a:endParaRPr/>
          </a:p>
        </p:txBody>
      </p:sp>
      <p:pic>
        <p:nvPicPr>
          <p:cNvPr id="123" name="Google Shape;123;p17"/>
          <p:cNvPicPr preferRelativeResize="0"/>
          <p:nvPr/>
        </p:nvPicPr>
        <p:blipFill>
          <a:blip r:embed="rId3">
            <a:alphaModFix/>
          </a:blip>
          <a:stretch>
            <a:fillRect/>
          </a:stretch>
        </p:blipFill>
        <p:spPr>
          <a:xfrm>
            <a:off x="0" y="49101"/>
            <a:ext cx="9144003" cy="5045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7" name="Shape 127"/>
        <p:cNvGrpSpPr/>
        <p:nvPr/>
      </p:nvGrpSpPr>
      <p:grpSpPr>
        <a:xfrm>
          <a:off x="0" y="0"/>
          <a:ext cx="0" cy="0"/>
          <a:chOff x="0" y="0"/>
          <a:chExt cx="0" cy="0"/>
        </a:xfrm>
      </p:grpSpPr>
      <p:sp>
        <p:nvSpPr>
          <p:cNvPr id="128" name="Google Shape;128;p18"/>
          <p:cNvSpPr txBox="1"/>
          <p:nvPr>
            <p:ph type="title"/>
          </p:nvPr>
        </p:nvSpPr>
        <p:spPr>
          <a:xfrm>
            <a:off x="311700" y="445025"/>
            <a:ext cx="8520600" cy="5727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t/>
            </a:r>
            <a:endParaRPr/>
          </a:p>
        </p:txBody>
      </p:sp>
      <p:sp>
        <p:nvSpPr>
          <p:cNvPr id="129" name="Google Shape;129;p18"/>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t/>
            </a:r>
            <a:endParaRPr/>
          </a:p>
        </p:txBody>
      </p:sp>
      <p:pic>
        <p:nvPicPr>
          <p:cNvPr id="130" name="Google Shape;130;p18"/>
          <p:cNvPicPr preferRelativeResize="0"/>
          <p:nvPr/>
        </p:nvPicPr>
        <p:blipFill>
          <a:blip r:embed="rId3">
            <a:alphaModFix/>
          </a:blip>
          <a:stretch>
            <a:fillRect/>
          </a:stretch>
        </p:blipFill>
        <p:spPr>
          <a:xfrm>
            <a:off x="0" y="49101"/>
            <a:ext cx="9144003" cy="5045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4" name="Shape 134"/>
        <p:cNvGrpSpPr/>
        <p:nvPr/>
      </p:nvGrpSpPr>
      <p:grpSpPr>
        <a:xfrm>
          <a:off x="0" y="0"/>
          <a:ext cx="0" cy="0"/>
          <a:chOff x="0" y="0"/>
          <a:chExt cx="0" cy="0"/>
        </a:xfrm>
      </p:grpSpPr>
      <p:sp>
        <p:nvSpPr>
          <p:cNvPr id="135" name="Google Shape;135;p19"/>
          <p:cNvSpPr txBox="1"/>
          <p:nvPr>
            <p:ph type="title"/>
          </p:nvPr>
        </p:nvSpPr>
        <p:spPr>
          <a:xfrm>
            <a:off x="311700" y="445025"/>
            <a:ext cx="8520600" cy="5727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t/>
            </a:r>
            <a:endParaRPr/>
          </a:p>
        </p:txBody>
      </p:sp>
      <p:sp>
        <p:nvSpPr>
          <p:cNvPr id="136" name="Google Shape;136;p19"/>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t/>
            </a:r>
            <a:endParaRPr/>
          </a:p>
        </p:txBody>
      </p:sp>
      <p:pic>
        <p:nvPicPr>
          <p:cNvPr id="137" name="Google Shape;137;p19"/>
          <p:cNvPicPr preferRelativeResize="0"/>
          <p:nvPr/>
        </p:nvPicPr>
        <p:blipFill>
          <a:blip r:embed="rId3">
            <a:alphaModFix/>
          </a:blip>
          <a:stretch>
            <a:fillRect/>
          </a:stretch>
        </p:blipFill>
        <p:spPr>
          <a:xfrm>
            <a:off x="0" y="49101"/>
            <a:ext cx="9144003" cy="5045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0"/>
          <p:cNvSpPr txBox="1"/>
          <p:nvPr>
            <p:ph type="title"/>
          </p:nvPr>
        </p:nvSpPr>
        <p:spPr>
          <a:xfrm>
            <a:off x="281125" y="179775"/>
            <a:ext cx="8575800" cy="691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4000">
                <a:solidFill>
                  <a:schemeClr val="lt1"/>
                </a:solidFill>
              </a:rPr>
              <a:t> </a:t>
            </a:r>
            <a:r>
              <a:rPr lang="en" sz="4000">
                <a:solidFill>
                  <a:schemeClr val="lt1"/>
                </a:solidFill>
              </a:rPr>
              <a:t>Challenges faced </a:t>
            </a:r>
            <a:endParaRPr sz="4000">
              <a:solidFill>
                <a:schemeClr val="lt1"/>
              </a:solidFill>
            </a:endParaRPr>
          </a:p>
        </p:txBody>
      </p:sp>
      <p:sp>
        <p:nvSpPr>
          <p:cNvPr id="143" name="Google Shape;143;p20"/>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81000" lvl="0" marL="457200" rtl="0" algn="l">
              <a:spcBef>
                <a:spcPts val="500"/>
              </a:spcBef>
              <a:spcAft>
                <a:spcPts val="0"/>
              </a:spcAft>
              <a:buSzPts val="2400"/>
              <a:buChar char="•"/>
            </a:pPr>
            <a:r>
              <a:rPr lang="en"/>
              <a:t>Setting up the environment.</a:t>
            </a:r>
            <a:br>
              <a:rPr lang="en"/>
            </a:br>
            <a:r>
              <a:rPr lang="en"/>
              <a:t>Understanding the legacy code was a </a:t>
            </a:r>
            <a:r>
              <a:rPr lang="en"/>
              <a:t>challenge and took us a few weeks to get a hang of it. </a:t>
            </a:r>
            <a:endParaRPr/>
          </a:p>
          <a:p>
            <a:pPr indent="-381000" lvl="0" marL="457200" rtl="0" algn="l">
              <a:spcBef>
                <a:spcPts val="500"/>
              </a:spcBef>
              <a:spcAft>
                <a:spcPts val="0"/>
              </a:spcAft>
              <a:buSzPts val="2400"/>
              <a:buChar char="•"/>
            </a:pPr>
            <a:r>
              <a:rPr lang="en"/>
              <a:t>Learning to write cucumber and Rspec tests was a challenge as a lot of tests weren’t implemented in the past. </a:t>
            </a:r>
            <a:endParaRPr/>
          </a:p>
          <a:p>
            <a:pPr indent="-342900" lvl="1" marL="914400" rtl="0" algn="l">
              <a:spcBef>
                <a:spcPts val="400"/>
              </a:spcBef>
              <a:spcAft>
                <a:spcPts val="0"/>
              </a:spcAft>
              <a:buSzPts val="1800"/>
              <a:buChar char="–"/>
            </a:pPr>
            <a:r>
              <a:rPr lang="en" sz="1800"/>
              <a:t>Moving over to Selenium.</a:t>
            </a:r>
            <a:endParaRPr sz="1800"/>
          </a:p>
          <a:p>
            <a:pPr indent="-381000" lvl="0" marL="457200" rtl="0" algn="l">
              <a:spcBef>
                <a:spcPts val="500"/>
              </a:spcBef>
              <a:spcAft>
                <a:spcPts val="0"/>
              </a:spcAft>
              <a:buSzPts val="2400"/>
              <a:buChar char="•"/>
            </a:pPr>
            <a:r>
              <a:rPr lang="en"/>
              <a:t>Ruby on Rails.</a:t>
            </a:r>
            <a:endParaRPr/>
          </a:p>
          <a:p>
            <a:pPr indent="-381000" lvl="0" marL="457200" rtl="0" algn="l">
              <a:spcBef>
                <a:spcPts val="500"/>
              </a:spcBef>
              <a:spcAft>
                <a:spcPts val="0"/>
              </a:spcAft>
              <a:buSzPts val="2400"/>
              <a:buChar char="•"/>
            </a:pPr>
            <a:r>
              <a:rPr lang="en"/>
              <a:t>Images.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